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76" r:id="rId1"/>
  </p:sldMasterIdLst>
  <p:sldIdLst>
    <p:sldId id="256" r:id="rId2"/>
    <p:sldId id="268" r:id="rId3"/>
    <p:sldId id="267" r:id="rId4"/>
    <p:sldId id="257" r:id="rId5"/>
    <p:sldId id="269" r:id="rId6"/>
    <p:sldId id="270" r:id="rId7"/>
    <p:sldId id="271" r:id="rId8"/>
    <p:sldId id="273" r:id="rId9"/>
    <p:sldId id="300" r:id="rId10"/>
    <p:sldId id="301" r:id="rId11"/>
    <p:sldId id="302" r:id="rId12"/>
    <p:sldId id="259" r:id="rId13"/>
    <p:sldId id="303" r:id="rId14"/>
    <p:sldId id="304" r:id="rId15"/>
    <p:sldId id="305" r:id="rId16"/>
    <p:sldId id="306" r:id="rId17"/>
    <p:sldId id="263" r:id="rId18"/>
    <p:sldId id="310" r:id="rId19"/>
    <p:sldId id="311" r:id="rId20"/>
    <p:sldId id="264" r:id="rId21"/>
    <p:sldId id="265" r:id="rId22"/>
    <p:sldId id="266" r:id="rId23"/>
    <p:sldId id="285" r:id="rId24"/>
    <p:sldId id="313" r:id="rId25"/>
    <p:sldId id="314" r:id="rId26"/>
    <p:sldId id="315" r:id="rId27"/>
    <p:sldId id="316" r:id="rId28"/>
    <p:sldId id="317" r:id="rId29"/>
    <p:sldId id="318" r:id="rId30"/>
    <p:sldId id="319" r:id="rId31"/>
    <p:sldId id="320" r:id="rId32"/>
    <p:sldId id="325" r:id="rId33"/>
    <p:sldId id="283" r:id="rId34"/>
    <p:sldId id="323" r:id="rId35"/>
    <p:sldId id="324" r:id="rId36"/>
    <p:sldId id="281" r:id="rId37"/>
    <p:sldId id="299" r:id="rId38"/>
    <p:sldId id="280" r:id="rId39"/>
    <p:sldId id="295" r:id="rId40"/>
    <p:sldId id="296"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8D5425-C6D5-4D27-8829-1B73357C2E17}" v="87" dt="2023-01-06T12:48:06.6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97" autoAdjust="0"/>
    <p:restoredTop sz="94641" autoAdjust="0"/>
  </p:normalViewPr>
  <p:slideViewPr>
    <p:cSldViewPr snapToGrid="0">
      <p:cViewPr varScale="1">
        <p:scale>
          <a:sx n="76" d="100"/>
          <a:sy n="76" d="100"/>
        </p:scale>
        <p:origin x="58" y="101"/>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jit Sarkar" userId="55efd9c8b510b5ee" providerId="LiveId" clId="{658D5425-C6D5-4D27-8829-1B73357C2E17}"/>
    <pc:docChg chg="undo custSel delSld modSld modMainMaster">
      <pc:chgData name="Abhijit Sarkar" userId="55efd9c8b510b5ee" providerId="LiveId" clId="{658D5425-C6D5-4D27-8829-1B73357C2E17}" dt="2023-01-06T13:13:18.422" v="2947" actId="2711"/>
      <pc:docMkLst>
        <pc:docMk/>
      </pc:docMkLst>
      <pc:sldChg chg="addSp delSp modSp mod">
        <pc:chgData name="Abhijit Sarkar" userId="55efd9c8b510b5ee" providerId="LiveId" clId="{658D5425-C6D5-4D27-8829-1B73357C2E17}" dt="2023-01-06T09:54:08.357" v="360" actId="1440"/>
        <pc:sldMkLst>
          <pc:docMk/>
          <pc:sldMk cId="1935324883" sldId="256"/>
        </pc:sldMkLst>
        <pc:spChg chg="add del mod">
          <ac:chgData name="Abhijit Sarkar" userId="55efd9c8b510b5ee" providerId="LiveId" clId="{658D5425-C6D5-4D27-8829-1B73357C2E17}" dt="2023-01-06T09:36:22.296" v="190" actId="478"/>
          <ac:spMkLst>
            <pc:docMk/>
            <pc:sldMk cId="1935324883" sldId="256"/>
            <ac:spMk id="6" creationId="{B65C23DF-E41D-4D2D-6CF7-999205467EF5}"/>
          </ac:spMkLst>
        </pc:spChg>
        <pc:spChg chg="add mod">
          <ac:chgData name="Abhijit Sarkar" userId="55efd9c8b510b5ee" providerId="LiveId" clId="{658D5425-C6D5-4D27-8829-1B73357C2E17}" dt="2023-01-06T09:53:08.312" v="357" actId="14100"/>
          <ac:spMkLst>
            <pc:docMk/>
            <pc:sldMk cId="1935324883" sldId="256"/>
            <ac:spMk id="9" creationId="{2DADC04F-8288-CC19-19CA-828099E4B3FF}"/>
          </ac:spMkLst>
        </pc:spChg>
        <pc:spChg chg="mod">
          <ac:chgData name="Abhijit Sarkar" userId="55efd9c8b510b5ee" providerId="LiveId" clId="{658D5425-C6D5-4D27-8829-1B73357C2E17}" dt="2023-01-06T09:34:07.692" v="166" actId="14100"/>
          <ac:spMkLst>
            <pc:docMk/>
            <pc:sldMk cId="1935324883" sldId="256"/>
            <ac:spMk id="10" creationId="{46D78492-AB9F-6409-374E-83AC5F484076}"/>
          </ac:spMkLst>
        </pc:spChg>
        <pc:spChg chg="mod">
          <ac:chgData name="Abhijit Sarkar" userId="55efd9c8b510b5ee" providerId="LiveId" clId="{658D5425-C6D5-4D27-8829-1B73357C2E17}" dt="2023-01-06T09:32:17.099" v="151" actId="207"/>
          <ac:spMkLst>
            <pc:docMk/>
            <pc:sldMk cId="1935324883" sldId="256"/>
            <ac:spMk id="16" creationId="{DCD185F1-54CE-B0BC-1E11-6E5B2B9FBB14}"/>
          </ac:spMkLst>
        </pc:spChg>
        <pc:picChg chg="add mod">
          <ac:chgData name="Abhijit Sarkar" userId="55efd9c8b510b5ee" providerId="LiveId" clId="{658D5425-C6D5-4D27-8829-1B73357C2E17}" dt="2023-01-06T09:54:05.761" v="359" actId="1440"/>
          <ac:picMkLst>
            <pc:docMk/>
            <pc:sldMk cId="1935324883" sldId="256"/>
            <ac:picMk id="3" creationId="{8E0F746A-9D9D-34AC-7E2C-20C1D600A60A}"/>
          </ac:picMkLst>
        </pc:picChg>
        <pc:picChg chg="add mod">
          <ac:chgData name="Abhijit Sarkar" userId="55efd9c8b510b5ee" providerId="LiveId" clId="{658D5425-C6D5-4D27-8829-1B73357C2E17}" dt="2023-01-06T09:50:50.441" v="333" actId="14100"/>
          <ac:picMkLst>
            <pc:docMk/>
            <pc:sldMk cId="1935324883" sldId="256"/>
            <ac:picMk id="5" creationId="{88936644-1C92-DFAA-E42F-A93DD2CFA874}"/>
          </ac:picMkLst>
        </pc:picChg>
        <pc:picChg chg="add del mod">
          <ac:chgData name="Abhijit Sarkar" userId="55efd9c8b510b5ee" providerId="LiveId" clId="{658D5425-C6D5-4D27-8829-1B73357C2E17}" dt="2023-01-06T09:49:27.474" v="309" actId="478"/>
          <ac:picMkLst>
            <pc:docMk/>
            <pc:sldMk cId="1935324883" sldId="256"/>
            <ac:picMk id="8" creationId="{EB37209A-C442-CB33-67AA-785094ADCE28}"/>
          </ac:picMkLst>
        </pc:picChg>
        <pc:picChg chg="add mod">
          <ac:chgData name="Abhijit Sarkar" userId="55efd9c8b510b5ee" providerId="LiveId" clId="{658D5425-C6D5-4D27-8829-1B73357C2E17}" dt="2023-01-06T09:54:08.357" v="360" actId="1440"/>
          <ac:picMkLst>
            <pc:docMk/>
            <pc:sldMk cId="1935324883" sldId="256"/>
            <ac:picMk id="12" creationId="{05D16A2C-290B-070C-F961-3232BE791A24}"/>
          </ac:picMkLst>
        </pc:picChg>
        <pc:picChg chg="del mod">
          <ac:chgData name="Abhijit Sarkar" userId="55efd9c8b510b5ee" providerId="LiveId" clId="{658D5425-C6D5-4D27-8829-1B73357C2E17}" dt="2023-01-06T09:33:55.810" v="164" actId="478"/>
          <ac:picMkLst>
            <pc:docMk/>
            <pc:sldMk cId="1935324883" sldId="256"/>
            <ac:picMk id="15" creationId="{9CBB92E8-65E0-0146-5510-E9C2D4E0D1D4}"/>
          </ac:picMkLst>
        </pc:picChg>
        <pc:picChg chg="del">
          <ac:chgData name="Abhijit Sarkar" userId="55efd9c8b510b5ee" providerId="LiveId" clId="{658D5425-C6D5-4D27-8829-1B73357C2E17}" dt="2023-01-06T09:28:15.411" v="20" actId="478"/>
          <ac:picMkLst>
            <pc:docMk/>
            <pc:sldMk cId="1935324883" sldId="256"/>
            <ac:picMk id="20" creationId="{33A57005-B0B0-ABEB-F41C-EB5462486C0E}"/>
          </ac:picMkLst>
        </pc:picChg>
        <pc:picChg chg="del">
          <ac:chgData name="Abhijit Sarkar" userId="55efd9c8b510b5ee" providerId="LiveId" clId="{658D5425-C6D5-4D27-8829-1B73357C2E17}" dt="2023-01-06T09:28:11.640" v="19" actId="478"/>
          <ac:picMkLst>
            <pc:docMk/>
            <pc:sldMk cId="1935324883" sldId="256"/>
            <ac:picMk id="24" creationId="{F44C9E0D-3D1A-D45E-16D8-730817726540}"/>
          </ac:picMkLst>
        </pc:picChg>
      </pc:sldChg>
      <pc:sldChg chg="modSp mod">
        <pc:chgData name="Abhijit Sarkar" userId="55efd9c8b510b5ee" providerId="LiveId" clId="{658D5425-C6D5-4D27-8829-1B73357C2E17}" dt="2023-01-06T09:59:26.641" v="434" actId="27636"/>
        <pc:sldMkLst>
          <pc:docMk/>
          <pc:sldMk cId="3971979237" sldId="257"/>
        </pc:sldMkLst>
        <pc:spChg chg="mod">
          <ac:chgData name="Abhijit Sarkar" userId="55efd9c8b510b5ee" providerId="LiveId" clId="{658D5425-C6D5-4D27-8829-1B73357C2E17}" dt="2023-01-06T09:45:13.483" v="307" actId="14100"/>
          <ac:spMkLst>
            <pc:docMk/>
            <pc:sldMk cId="3971979237" sldId="257"/>
            <ac:spMk id="2" creationId="{1C7A45F9-A4BB-3CC8-E5D4-B6826CE47D4E}"/>
          </ac:spMkLst>
        </pc:spChg>
        <pc:spChg chg="mod">
          <ac:chgData name="Abhijit Sarkar" userId="55efd9c8b510b5ee" providerId="LiveId" clId="{658D5425-C6D5-4D27-8829-1B73357C2E17}" dt="2023-01-06T09:59:26.641" v="434" actId="27636"/>
          <ac:spMkLst>
            <pc:docMk/>
            <pc:sldMk cId="3971979237" sldId="257"/>
            <ac:spMk id="4" creationId="{A755EEFB-A221-2373-D4B5-3871C8BA2A4B}"/>
          </ac:spMkLst>
        </pc:spChg>
      </pc:sldChg>
      <pc:sldChg chg="addSp delSp modSp mod setBg">
        <pc:chgData name="Abhijit Sarkar" userId="55efd9c8b510b5ee" providerId="LiveId" clId="{658D5425-C6D5-4D27-8829-1B73357C2E17}" dt="2023-01-06T11:44:56.189" v="1339" actId="1076"/>
        <pc:sldMkLst>
          <pc:docMk/>
          <pc:sldMk cId="2765325126" sldId="259"/>
        </pc:sldMkLst>
        <pc:spChg chg="del mod">
          <ac:chgData name="Abhijit Sarkar" userId="55efd9c8b510b5ee" providerId="LiveId" clId="{658D5425-C6D5-4D27-8829-1B73357C2E17}" dt="2023-01-06T11:38:28.788" v="1261" actId="478"/>
          <ac:spMkLst>
            <pc:docMk/>
            <pc:sldMk cId="2765325126" sldId="259"/>
            <ac:spMk id="2" creationId="{D4852EC1-7499-4775-42E5-F6A5B5B80445}"/>
          </ac:spMkLst>
        </pc:spChg>
        <pc:spChg chg="add mod">
          <ac:chgData name="Abhijit Sarkar" userId="55efd9c8b510b5ee" providerId="LiveId" clId="{658D5425-C6D5-4D27-8829-1B73357C2E17}" dt="2023-01-06T11:42:16.377" v="1312" actId="2711"/>
          <ac:spMkLst>
            <pc:docMk/>
            <pc:sldMk cId="2765325126" sldId="259"/>
            <ac:spMk id="6" creationId="{4383E901-6B92-8807-5EFB-C5DA8C31E1EA}"/>
          </ac:spMkLst>
        </pc:spChg>
        <pc:spChg chg="add del mod">
          <ac:chgData name="Abhijit Sarkar" userId="55efd9c8b510b5ee" providerId="LiveId" clId="{658D5425-C6D5-4D27-8829-1B73357C2E17}" dt="2023-01-06T11:43:15.945" v="1317" actId="478"/>
          <ac:spMkLst>
            <pc:docMk/>
            <pc:sldMk cId="2765325126" sldId="259"/>
            <ac:spMk id="7" creationId="{FBCC5CE3-C82F-5187-643C-4E06DAF0062B}"/>
          </ac:spMkLst>
        </pc:spChg>
        <pc:picChg chg="add mod">
          <ac:chgData name="Abhijit Sarkar" userId="55efd9c8b510b5ee" providerId="LiveId" clId="{658D5425-C6D5-4D27-8829-1B73357C2E17}" dt="2023-01-06T11:39:47.103" v="1274" actId="1076"/>
          <ac:picMkLst>
            <pc:docMk/>
            <pc:sldMk cId="2765325126" sldId="259"/>
            <ac:picMk id="4" creationId="{109D0761-60E5-CE93-380C-24F58FFAE3E2}"/>
          </ac:picMkLst>
        </pc:picChg>
        <pc:picChg chg="add mod">
          <ac:chgData name="Abhijit Sarkar" userId="55efd9c8b510b5ee" providerId="LiveId" clId="{658D5425-C6D5-4D27-8829-1B73357C2E17}" dt="2023-01-06T11:39:43.097" v="1273" actId="1076"/>
          <ac:picMkLst>
            <pc:docMk/>
            <pc:sldMk cId="2765325126" sldId="259"/>
            <ac:picMk id="5" creationId="{C5E425E0-2C64-1D9C-1D4A-F03A89ACB106}"/>
          </ac:picMkLst>
        </pc:picChg>
        <pc:picChg chg="del">
          <ac:chgData name="Abhijit Sarkar" userId="55efd9c8b510b5ee" providerId="LiveId" clId="{658D5425-C6D5-4D27-8829-1B73357C2E17}" dt="2023-01-06T11:36:28.230" v="1248" actId="478"/>
          <ac:picMkLst>
            <pc:docMk/>
            <pc:sldMk cId="2765325126" sldId="259"/>
            <ac:picMk id="8" creationId="{4157AEA9-291D-1D0B-CF17-D4A1280AB3E5}"/>
          </ac:picMkLst>
        </pc:picChg>
        <pc:picChg chg="add mod">
          <ac:chgData name="Abhijit Sarkar" userId="55efd9c8b510b5ee" providerId="LiveId" clId="{658D5425-C6D5-4D27-8829-1B73357C2E17}" dt="2023-01-06T11:44:30.996" v="1334" actId="1076"/>
          <ac:picMkLst>
            <pc:docMk/>
            <pc:sldMk cId="2765325126" sldId="259"/>
            <ac:picMk id="10" creationId="{22F514BC-A3FB-D09A-CE72-DA3F57D56D9D}"/>
          </ac:picMkLst>
        </pc:picChg>
        <pc:picChg chg="add mod">
          <ac:chgData name="Abhijit Sarkar" userId="55efd9c8b510b5ee" providerId="LiveId" clId="{658D5425-C6D5-4D27-8829-1B73357C2E17}" dt="2023-01-06T11:43:37.175" v="1324"/>
          <ac:picMkLst>
            <pc:docMk/>
            <pc:sldMk cId="2765325126" sldId="259"/>
            <ac:picMk id="11" creationId="{644A305A-232C-9442-4F84-D10BCD9DC09A}"/>
          </ac:picMkLst>
        </pc:picChg>
        <pc:picChg chg="add mod">
          <ac:chgData name="Abhijit Sarkar" userId="55efd9c8b510b5ee" providerId="LiveId" clId="{658D5425-C6D5-4D27-8829-1B73357C2E17}" dt="2023-01-06T11:44:56.189" v="1339" actId="1076"/>
          <ac:picMkLst>
            <pc:docMk/>
            <pc:sldMk cId="2765325126" sldId="259"/>
            <ac:picMk id="12" creationId="{941E3043-0792-E0AF-3E7F-68453D45F21D}"/>
          </ac:picMkLst>
        </pc:picChg>
        <pc:picChg chg="add mod">
          <ac:chgData name="Abhijit Sarkar" userId="55efd9c8b510b5ee" providerId="LiveId" clId="{658D5425-C6D5-4D27-8829-1B73357C2E17}" dt="2023-01-06T11:44:37.491" v="1335" actId="1076"/>
          <ac:picMkLst>
            <pc:docMk/>
            <pc:sldMk cId="2765325126" sldId="259"/>
            <ac:picMk id="13" creationId="{FE934F6B-FB66-AFB6-5D20-D9594AE4DE23}"/>
          </ac:picMkLst>
        </pc:picChg>
        <pc:picChg chg="add mod">
          <ac:chgData name="Abhijit Sarkar" userId="55efd9c8b510b5ee" providerId="LiveId" clId="{658D5425-C6D5-4D27-8829-1B73357C2E17}" dt="2023-01-06T11:44:50.375" v="1338" actId="1076"/>
          <ac:picMkLst>
            <pc:docMk/>
            <pc:sldMk cId="2765325126" sldId="259"/>
            <ac:picMk id="14" creationId="{520AB19E-4FE5-7FAF-A4B2-3C53A5D3D443}"/>
          </ac:picMkLst>
        </pc:picChg>
      </pc:sldChg>
      <pc:sldChg chg="addSp delSp modSp mod">
        <pc:chgData name="Abhijit Sarkar" userId="55efd9c8b510b5ee" providerId="LiveId" clId="{658D5425-C6D5-4D27-8829-1B73357C2E17}" dt="2023-01-06T12:05:16.126" v="1616" actId="207"/>
        <pc:sldMkLst>
          <pc:docMk/>
          <pc:sldMk cId="2388984749" sldId="263"/>
        </pc:sldMkLst>
        <pc:spChg chg="mod">
          <ac:chgData name="Abhijit Sarkar" userId="55efd9c8b510b5ee" providerId="LiveId" clId="{658D5425-C6D5-4D27-8829-1B73357C2E17}" dt="2023-01-06T12:05:16.126" v="1616" actId="207"/>
          <ac:spMkLst>
            <pc:docMk/>
            <pc:sldMk cId="2388984749" sldId="263"/>
            <ac:spMk id="2" creationId="{F170DB82-4E2D-CDB6-317A-77F9D14F8579}"/>
          </ac:spMkLst>
        </pc:spChg>
        <pc:spChg chg="mod">
          <ac:chgData name="Abhijit Sarkar" userId="55efd9c8b510b5ee" providerId="LiveId" clId="{658D5425-C6D5-4D27-8829-1B73357C2E17}" dt="2023-01-06T12:05:11.196" v="1615" actId="14100"/>
          <ac:spMkLst>
            <pc:docMk/>
            <pc:sldMk cId="2388984749" sldId="263"/>
            <ac:spMk id="3" creationId="{7B315ACD-AEFB-9213-0B30-C512899D93C4}"/>
          </ac:spMkLst>
        </pc:spChg>
        <pc:spChg chg="add del">
          <ac:chgData name="Abhijit Sarkar" userId="55efd9c8b510b5ee" providerId="LiveId" clId="{658D5425-C6D5-4D27-8829-1B73357C2E17}" dt="2023-01-06T11:58:55.840" v="1533"/>
          <ac:spMkLst>
            <pc:docMk/>
            <pc:sldMk cId="2388984749" sldId="263"/>
            <ac:spMk id="4" creationId="{0B4BE42D-BFB3-6799-80B5-9753B72E4D52}"/>
          </ac:spMkLst>
        </pc:spChg>
        <pc:picChg chg="mod">
          <ac:chgData name="Abhijit Sarkar" userId="55efd9c8b510b5ee" providerId="LiveId" clId="{658D5425-C6D5-4D27-8829-1B73357C2E17}" dt="2023-01-06T12:05:00.140" v="1613" actId="27349"/>
          <ac:picMkLst>
            <pc:docMk/>
            <pc:sldMk cId="2388984749" sldId="263"/>
            <ac:picMk id="8" creationId="{44898CA0-75B1-2B65-A8B8-5841E7CFC1A2}"/>
          </ac:picMkLst>
        </pc:picChg>
      </pc:sldChg>
      <pc:sldChg chg="modSp mod">
        <pc:chgData name="Abhijit Sarkar" userId="55efd9c8b510b5ee" providerId="LiveId" clId="{658D5425-C6D5-4D27-8829-1B73357C2E17}" dt="2023-01-06T12:12:09.432" v="1865" actId="14100"/>
        <pc:sldMkLst>
          <pc:docMk/>
          <pc:sldMk cId="4096484546" sldId="264"/>
        </pc:sldMkLst>
        <pc:spChg chg="mod">
          <ac:chgData name="Abhijit Sarkar" userId="55efd9c8b510b5ee" providerId="LiveId" clId="{658D5425-C6D5-4D27-8829-1B73357C2E17}" dt="2023-01-06T12:12:09.432" v="1865" actId="14100"/>
          <ac:spMkLst>
            <pc:docMk/>
            <pc:sldMk cId="4096484546" sldId="264"/>
            <ac:spMk id="2" creationId="{6E9D6C77-E319-7A84-0705-FBC9039E061F}"/>
          </ac:spMkLst>
        </pc:spChg>
        <pc:spChg chg="mod">
          <ac:chgData name="Abhijit Sarkar" userId="55efd9c8b510b5ee" providerId="LiveId" clId="{658D5425-C6D5-4D27-8829-1B73357C2E17}" dt="2023-01-06T12:11:40.763" v="1861" actId="20577"/>
          <ac:spMkLst>
            <pc:docMk/>
            <pc:sldMk cId="4096484546" sldId="264"/>
            <ac:spMk id="3" creationId="{6FBD7BFC-A08E-C1DC-D2FA-D0E9FADB8CC7}"/>
          </ac:spMkLst>
        </pc:spChg>
      </pc:sldChg>
      <pc:sldChg chg="modSp mod">
        <pc:chgData name="Abhijit Sarkar" userId="55efd9c8b510b5ee" providerId="LiveId" clId="{658D5425-C6D5-4D27-8829-1B73357C2E17}" dt="2023-01-06T12:17:32.681" v="2125" actId="20577"/>
        <pc:sldMkLst>
          <pc:docMk/>
          <pc:sldMk cId="1114369803" sldId="265"/>
        </pc:sldMkLst>
        <pc:spChg chg="mod">
          <ac:chgData name="Abhijit Sarkar" userId="55efd9c8b510b5ee" providerId="LiveId" clId="{658D5425-C6D5-4D27-8829-1B73357C2E17}" dt="2023-01-06T09:30:00.954" v="104" actId="27636"/>
          <ac:spMkLst>
            <pc:docMk/>
            <pc:sldMk cId="1114369803" sldId="265"/>
            <ac:spMk id="2" creationId="{699621CA-99F4-0931-E3D7-D828EFEAF1A9}"/>
          </ac:spMkLst>
        </pc:spChg>
        <pc:spChg chg="mod">
          <ac:chgData name="Abhijit Sarkar" userId="55efd9c8b510b5ee" providerId="LiveId" clId="{658D5425-C6D5-4D27-8829-1B73357C2E17}" dt="2023-01-06T12:17:32.681" v="2125" actId="20577"/>
          <ac:spMkLst>
            <pc:docMk/>
            <pc:sldMk cId="1114369803" sldId="265"/>
            <ac:spMk id="6" creationId="{79031A27-5A3F-5D5A-5AA8-1E5D6490C953}"/>
          </ac:spMkLst>
        </pc:spChg>
      </pc:sldChg>
      <pc:sldChg chg="addSp delSp modSp mod">
        <pc:chgData name="Abhijit Sarkar" userId="55efd9c8b510b5ee" providerId="LiveId" clId="{658D5425-C6D5-4D27-8829-1B73357C2E17}" dt="2023-01-06T12:19:48.723" v="2145" actId="1076"/>
        <pc:sldMkLst>
          <pc:docMk/>
          <pc:sldMk cId="2059134119" sldId="266"/>
        </pc:sldMkLst>
        <pc:spChg chg="add del mod">
          <ac:chgData name="Abhijit Sarkar" userId="55efd9c8b510b5ee" providerId="LiveId" clId="{658D5425-C6D5-4D27-8829-1B73357C2E17}" dt="2023-01-06T12:18:31.860" v="2135" actId="478"/>
          <ac:spMkLst>
            <pc:docMk/>
            <pc:sldMk cId="2059134119" sldId="266"/>
            <ac:spMk id="6" creationId="{109E2D09-40EF-C43D-CC0C-D4B41AB73D32}"/>
          </ac:spMkLst>
        </pc:spChg>
        <pc:spChg chg="add del mod">
          <ac:chgData name="Abhijit Sarkar" userId="55efd9c8b510b5ee" providerId="LiveId" clId="{658D5425-C6D5-4D27-8829-1B73357C2E17}" dt="2023-01-06T12:19:10.222" v="2139" actId="478"/>
          <ac:spMkLst>
            <pc:docMk/>
            <pc:sldMk cId="2059134119" sldId="266"/>
            <ac:spMk id="8" creationId="{8F7DB7DA-042E-2074-B1A0-824EFBC5EFD4}"/>
          </ac:spMkLst>
        </pc:spChg>
        <pc:picChg chg="add del mod">
          <ac:chgData name="Abhijit Sarkar" userId="55efd9c8b510b5ee" providerId="LiveId" clId="{658D5425-C6D5-4D27-8829-1B73357C2E17}" dt="2023-01-06T12:18:46.323" v="2136" actId="21"/>
          <ac:picMkLst>
            <pc:docMk/>
            <pc:sldMk cId="2059134119" sldId="266"/>
            <ac:picMk id="4" creationId="{2B5ADC3A-7D08-4F50-2BAD-98DC311D96E6}"/>
          </ac:picMkLst>
        </pc:picChg>
        <pc:picChg chg="mod">
          <ac:chgData name="Abhijit Sarkar" userId="55efd9c8b510b5ee" providerId="LiveId" clId="{658D5425-C6D5-4D27-8829-1B73357C2E17}" dt="2023-01-06T12:19:48.723" v="2145" actId="1076"/>
          <ac:picMkLst>
            <pc:docMk/>
            <pc:sldMk cId="2059134119" sldId="266"/>
            <ac:picMk id="5" creationId="{E2B1A978-2586-E03D-98AA-0C18188EC8C4}"/>
          </ac:picMkLst>
        </pc:picChg>
        <pc:picChg chg="add mod">
          <ac:chgData name="Abhijit Sarkar" userId="55efd9c8b510b5ee" providerId="LiveId" clId="{658D5425-C6D5-4D27-8829-1B73357C2E17}" dt="2023-01-06T12:19:29.009" v="2143" actId="1076"/>
          <ac:picMkLst>
            <pc:docMk/>
            <pc:sldMk cId="2059134119" sldId="266"/>
            <ac:picMk id="9" creationId="{54CFF21C-BB78-DA8D-8198-289AC69FFE77}"/>
          </ac:picMkLst>
        </pc:picChg>
        <pc:picChg chg="del mod">
          <ac:chgData name="Abhijit Sarkar" userId="55efd9c8b510b5ee" providerId="LiveId" clId="{658D5425-C6D5-4D27-8829-1B73357C2E17}" dt="2023-01-06T12:18:28.953" v="2134" actId="478"/>
          <ac:picMkLst>
            <pc:docMk/>
            <pc:sldMk cId="2059134119" sldId="266"/>
            <ac:picMk id="10" creationId="{516DA50B-445A-43F2-9047-1CA833000293}"/>
          </ac:picMkLst>
        </pc:picChg>
      </pc:sldChg>
      <pc:sldChg chg="addSp delSp modSp mod">
        <pc:chgData name="Abhijit Sarkar" userId="55efd9c8b510b5ee" providerId="LiveId" clId="{658D5425-C6D5-4D27-8829-1B73357C2E17}" dt="2023-01-06T09:45:02.018" v="306" actId="207"/>
        <pc:sldMkLst>
          <pc:docMk/>
          <pc:sldMk cId="2173078008" sldId="267"/>
        </pc:sldMkLst>
        <pc:spChg chg="del mod">
          <ac:chgData name="Abhijit Sarkar" userId="55efd9c8b510b5ee" providerId="LiveId" clId="{658D5425-C6D5-4D27-8829-1B73357C2E17}" dt="2023-01-06T09:44:05.098" v="301" actId="21"/>
          <ac:spMkLst>
            <pc:docMk/>
            <pc:sldMk cId="2173078008" sldId="267"/>
            <ac:spMk id="2" creationId="{8B1536E8-6AF8-5957-272F-BCCC767AFFEA}"/>
          </ac:spMkLst>
        </pc:spChg>
        <pc:spChg chg="del">
          <ac:chgData name="Abhijit Sarkar" userId="55efd9c8b510b5ee" providerId="LiveId" clId="{658D5425-C6D5-4D27-8829-1B73357C2E17}" dt="2023-01-06T09:43:18.956" v="298" actId="478"/>
          <ac:spMkLst>
            <pc:docMk/>
            <pc:sldMk cId="2173078008" sldId="267"/>
            <ac:spMk id="4" creationId="{EB2503E1-EBBF-993A-B7D5-C3C1BA5ABD53}"/>
          </ac:spMkLst>
        </pc:spChg>
        <pc:spChg chg="mod">
          <ac:chgData name="Abhijit Sarkar" userId="55efd9c8b510b5ee" providerId="LiveId" clId="{658D5425-C6D5-4D27-8829-1B73357C2E17}" dt="2023-01-06T09:43:04.912" v="294" actId="1076"/>
          <ac:spMkLst>
            <pc:docMk/>
            <pc:sldMk cId="2173078008" sldId="267"/>
            <ac:spMk id="5" creationId="{828BE8B7-6D16-CCEE-D9E9-248C37E52DC2}"/>
          </ac:spMkLst>
        </pc:spChg>
        <pc:spChg chg="add mod">
          <ac:chgData name="Abhijit Sarkar" userId="55efd9c8b510b5ee" providerId="LiveId" clId="{658D5425-C6D5-4D27-8829-1B73357C2E17}" dt="2023-01-06T09:44:11.289" v="303" actId="1076"/>
          <ac:spMkLst>
            <pc:docMk/>
            <pc:sldMk cId="2173078008" sldId="267"/>
            <ac:spMk id="6" creationId="{44EB1DA1-7815-724C-B384-2C32893E3E87}"/>
          </ac:spMkLst>
        </pc:spChg>
        <pc:spChg chg="del">
          <ac:chgData name="Abhijit Sarkar" userId="55efd9c8b510b5ee" providerId="LiveId" clId="{658D5425-C6D5-4D27-8829-1B73357C2E17}" dt="2023-01-06T09:43:22.238" v="299" actId="478"/>
          <ac:spMkLst>
            <pc:docMk/>
            <pc:sldMk cId="2173078008" sldId="267"/>
            <ac:spMk id="7" creationId="{B0D15180-3174-BE48-EC91-207563796B81}"/>
          </ac:spMkLst>
        </pc:spChg>
        <pc:spChg chg="mod">
          <ac:chgData name="Abhijit Sarkar" userId="55efd9c8b510b5ee" providerId="LiveId" clId="{658D5425-C6D5-4D27-8829-1B73357C2E17}" dt="2023-01-06T09:44:41.008" v="304" actId="207"/>
          <ac:spMkLst>
            <pc:docMk/>
            <pc:sldMk cId="2173078008" sldId="267"/>
            <ac:spMk id="10" creationId="{46D78492-AB9F-6409-374E-83AC5F484076}"/>
          </ac:spMkLst>
        </pc:spChg>
        <pc:spChg chg="mod">
          <ac:chgData name="Abhijit Sarkar" userId="55efd9c8b510b5ee" providerId="LiveId" clId="{658D5425-C6D5-4D27-8829-1B73357C2E17}" dt="2023-01-06T09:45:02.018" v="306" actId="207"/>
          <ac:spMkLst>
            <pc:docMk/>
            <pc:sldMk cId="2173078008" sldId="267"/>
            <ac:spMk id="12" creationId="{865BCAB3-6D2D-9C7B-42FA-D2545920B44A}"/>
          </ac:spMkLst>
        </pc:spChg>
      </pc:sldChg>
      <pc:sldChg chg="modSp mod">
        <pc:chgData name="Abhijit Sarkar" userId="55efd9c8b510b5ee" providerId="LiveId" clId="{658D5425-C6D5-4D27-8829-1B73357C2E17}" dt="2023-01-06T09:55:05.656" v="361" actId="207"/>
        <pc:sldMkLst>
          <pc:docMk/>
          <pc:sldMk cId="1503436599" sldId="268"/>
        </pc:sldMkLst>
        <pc:spChg chg="mod">
          <ac:chgData name="Abhijit Sarkar" userId="55efd9c8b510b5ee" providerId="LiveId" clId="{658D5425-C6D5-4D27-8829-1B73357C2E17}" dt="2023-01-06T09:30:16.070" v="131" actId="27636"/>
          <ac:spMkLst>
            <pc:docMk/>
            <pc:sldMk cId="1503436599" sldId="268"/>
            <ac:spMk id="8" creationId="{5652A677-1762-324C-C90C-F52EBB9E2BBF}"/>
          </ac:spMkLst>
        </pc:spChg>
        <pc:spChg chg="mod">
          <ac:chgData name="Abhijit Sarkar" userId="55efd9c8b510b5ee" providerId="LiveId" clId="{658D5425-C6D5-4D27-8829-1B73357C2E17}" dt="2023-01-06T09:55:05.656" v="361" actId="207"/>
          <ac:spMkLst>
            <pc:docMk/>
            <pc:sldMk cId="1503436599" sldId="268"/>
            <ac:spMk id="10" creationId="{11CDB097-43CB-CC8D-7F1C-9B20C9A78A91}"/>
          </ac:spMkLst>
        </pc:spChg>
      </pc:sldChg>
      <pc:sldChg chg="modSp mod">
        <pc:chgData name="Abhijit Sarkar" userId="55efd9c8b510b5ee" providerId="LiveId" clId="{658D5425-C6D5-4D27-8829-1B73357C2E17}" dt="2023-01-06T11:02:28.501" v="585" actId="20577"/>
        <pc:sldMkLst>
          <pc:docMk/>
          <pc:sldMk cId="2869626858" sldId="269"/>
        </pc:sldMkLst>
        <pc:spChg chg="mod">
          <ac:chgData name="Abhijit Sarkar" userId="55efd9c8b510b5ee" providerId="LiveId" clId="{658D5425-C6D5-4D27-8829-1B73357C2E17}" dt="2023-01-06T09:59:39.781" v="435" actId="207"/>
          <ac:spMkLst>
            <pc:docMk/>
            <pc:sldMk cId="2869626858" sldId="269"/>
            <ac:spMk id="2" creationId="{1C7A45F9-A4BB-3CC8-E5D4-B6826CE47D4E}"/>
          </ac:spMkLst>
        </pc:spChg>
        <pc:spChg chg="mod">
          <ac:chgData name="Abhijit Sarkar" userId="55efd9c8b510b5ee" providerId="LiveId" clId="{658D5425-C6D5-4D27-8829-1B73357C2E17}" dt="2023-01-06T11:00:36.383" v="521" actId="207"/>
          <ac:spMkLst>
            <pc:docMk/>
            <pc:sldMk cId="2869626858" sldId="269"/>
            <ac:spMk id="3" creationId="{7FA61F27-3380-FD7C-A8D6-26CC3B5B82C6}"/>
          </ac:spMkLst>
        </pc:spChg>
        <pc:spChg chg="mod">
          <ac:chgData name="Abhijit Sarkar" userId="55efd9c8b510b5ee" providerId="LiveId" clId="{658D5425-C6D5-4D27-8829-1B73357C2E17}" dt="2023-01-06T11:01:07.784" v="524" actId="207"/>
          <ac:spMkLst>
            <pc:docMk/>
            <pc:sldMk cId="2869626858" sldId="269"/>
            <ac:spMk id="4" creationId="{EF354A84-0A3A-6488-997A-A103A5DE8C90}"/>
          </ac:spMkLst>
        </pc:spChg>
        <pc:spChg chg="mod">
          <ac:chgData name="Abhijit Sarkar" userId="55efd9c8b510b5ee" providerId="LiveId" clId="{658D5425-C6D5-4D27-8829-1B73357C2E17}" dt="2023-01-06T11:01:17.527" v="528" actId="20577"/>
          <ac:spMkLst>
            <pc:docMk/>
            <pc:sldMk cId="2869626858" sldId="269"/>
            <ac:spMk id="5" creationId="{D3E55E7C-47BA-A956-F158-6FA72BF536D1}"/>
          </ac:spMkLst>
        </pc:spChg>
        <pc:spChg chg="mod">
          <ac:chgData name="Abhijit Sarkar" userId="55efd9c8b510b5ee" providerId="LiveId" clId="{658D5425-C6D5-4D27-8829-1B73357C2E17}" dt="2023-01-06T11:02:28.501" v="585" actId="20577"/>
          <ac:spMkLst>
            <pc:docMk/>
            <pc:sldMk cId="2869626858" sldId="269"/>
            <ac:spMk id="8" creationId="{B44DB1FB-26ED-28BE-E55D-87907C66FCA2}"/>
          </ac:spMkLst>
        </pc:spChg>
        <pc:spChg chg="mod">
          <ac:chgData name="Abhijit Sarkar" userId="55efd9c8b510b5ee" providerId="LiveId" clId="{658D5425-C6D5-4D27-8829-1B73357C2E17}" dt="2023-01-06T11:02:21.130" v="579" actId="20577"/>
          <ac:spMkLst>
            <pc:docMk/>
            <pc:sldMk cId="2869626858" sldId="269"/>
            <ac:spMk id="9" creationId="{161AD465-33B2-0832-70A8-DCD869F1595B}"/>
          </ac:spMkLst>
        </pc:spChg>
        <pc:spChg chg="mod">
          <ac:chgData name="Abhijit Sarkar" userId="55efd9c8b510b5ee" providerId="LiveId" clId="{658D5425-C6D5-4D27-8829-1B73357C2E17}" dt="2023-01-06T10:58:34.204" v="510" actId="2711"/>
          <ac:spMkLst>
            <pc:docMk/>
            <pc:sldMk cId="2869626858" sldId="269"/>
            <ac:spMk id="10" creationId="{564A5C35-F881-043E-47C1-D165E1D98B0D}"/>
          </ac:spMkLst>
        </pc:spChg>
      </pc:sldChg>
      <pc:sldChg chg="addSp delSp modSp mod">
        <pc:chgData name="Abhijit Sarkar" userId="55efd9c8b510b5ee" providerId="LiveId" clId="{658D5425-C6D5-4D27-8829-1B73357C2E17}" dt="2023-01-06T11:07:40.416" v="621" actId="120"/>
        <pc:sldMkLst>
          <pc:docMk/>
          <pc:sldMk cId="3820192227" sldId="270"/>
        </pc:sldMkLst>
        <pc:spChg chg="mod">
          <ac:chgData name="Abhijit Sarkar" userId="55efd9c8b510b5ee" providerId="LiveId" clId="{658D5425-C6D5-4D27-8829-1B73357C2E17}" dt="2023-01-06T11:07:40.416" v="621" actId="120"/>
          <ac:spMkLst>
            <pc:docMk/>
            <pc:sldMk cId="3820192227" sldId="270"/>
            <ac:spMk id="2" creationId="{1C7A45F9-A4BB-3CC8-E5D4-B6826CE47D4E}"/>
          </ac:spMkLst>
        </pc:spChg>
        <pc:spChg chg="add del mod">
          <ac:chgData name="Abhijit Sarkar" userId="55efd9c8b510b5ee" providerId="LiveId" clId="{658D5425-C6D5-4D27-8829-1B73357C2E17}" dt="2023-01-06T11:06:52.007" v="609"/>
          <ac:spMkLst>
            <pc:docMk/>
            <pc:sldMk cId="3820192227" sldId="270"/>
            <ac:spMk id="6" creationId="{3D765C52-1DBA-B236-C98B-0FCC996B87F3}"/>
          </ac:spMkLst>
        </pc:spChg>
        <pc:spChg chg="mod">
          <ac:chgData name="Abhijit Sarkar" userId="55efd9c8b510b5ee" providerId="LiveId" clId="{658D5425-C6D5-4D27-8829-1B73357C2E17}" dt="2023-01-06T11:05:04.516" v="603" actId="207"/>
          <ac:spMkLst>
            <pc:docMk/>
            <pc:sldMk cId="3820192227" sldId="270"/>
            <ac:spMk id="10" creationId="{AD8B75E1-1927-09F7-820C-5B0230AE7DEA}"/>
          </ac:spMkLst>
        </pc:spChg>
        <pc:picChg chg="add mod">
          <ac:chgData name="Abhijit Sarkar" userId="55efd9c8b510b5ee" providerId="LiveId" clId="{658D5425-C6D5-4D27-8829-1B73357C2E17}" dt="2023-01-06T11:07:22.368" v="616" actId="1076"/>
          <ac:picMkLst>
            <pc:docMk/>
            <pc:sldMk cId="3820192227" sldId="270"/>
            <ac:picMk id="4" creationId="{57FF3EDB-6E7A-875A-E512-AA07D4C957E6}"/>
          </ac:picMkLst>
        </pc:picChg>
        <pc:picChg chg="del">
          <ac:chgData name="Abhijit Sarkar" userId="55efd9c8b510b5ee" providerId="LiveId" clId="{658D5425-C6D5-4D27-8829-1B73357C2E17}" dt="2023-01-06T11:05:24.063" v="604" actId="478"/>
          <ac:picMkLst>
            <pc:docMk/>
            <pc:sldMk cId="3820192227" sldId="270"/>
            <ac:picMk id="5" creationId="{8654F894-C5FB-1016-AF98-92E8F745C533}"/>
          </ac:picMkLst>
        </pc:picChg>
        <pc:picChg chg="mod">
          <ac:chgData name="Abhijit Sarkar" userId="55efd9c8b510b5ee" providerId="LiveId" clId="{658D5425-C6D5-4D27-8829-1B73357C2E17}" dt="2023-01-06T09:37:30.376" v="197"/>
          <ac:picMkLst>
            <pc:docMk/>
            <pc:sldMk cId="3820192227" sldId="270"/>
            <ac:picMk id="9" creationId="{73EFB0B3-5D40-A147-5871-C68A600B422A}"/>
          </ac:picMkLst>
        </pc:picChg>
      </pc:sldChg>
      <pc:sldChg chg="modSp mod">
        <pc:chgData name="Abhijit Sarkar" userId="55efd9c8b510b5ee" providerId="LiveId" clId="{658D5425-C6D5-4D27-8829-1B73357C2E17}" dt="2023-01-06T11:13:57.466" v="674" actId="14100"/>
        <pc:sldMkLst>
          <pc:docMk/>
          <pc:sldMk cId="3860737146" sldId="271"/>
        </pc:sldMkLst>
        <pc:spChg chg="mod">
          <ac:chgData name="Abhijit Sarkar" userId="55efd9c8b510b5ee" providerId="LiveId" clId="{658D5425-C6D5-4D27-8829-1B73357C2E17}" dt="2023-01-06T11:08:46.403" v="642" actId="14100"/>
          <ac:spMkLst>
            <pc:docMk/>
            <pc:sldMk cId="3860737146" sldId="271"/>
            <ac:spMk id="2" creationId="{1C7A45F9-A4BB-3CC8-E5D4-B6826CE47D4E}"/>
          </ac:spMkLst>
        </pc:spChg>
        <pc:spChg chg="mod">
          <ac:chgData name="Abhijit Sarkar" userId="55efd9c8b510b5ee" providerId="LiveId" clId="{658D5425-C6D5-4D27-8829-1B73357C2E17}" dt="2023-01-06T11:13:52.419" v="673" actId="27636"/>
          <ac:spMkLst>
            <pc:docMk/>
            <pc:sldMk cId="3860737146" sldId="271"/>
            <ac:spMk id="3" creationId="{22A4D9C2-7387-8CAB-B3F3-8DE4AE4AFCDD}"/>
          </ac:spMkLst>
        </pc:spChg>
        <pc:picChg chg="mod">
          <ac:chgData name="Abhijit Sarkar" userId="55efd9c8b510b5ee" providerId="LiveId" clId="{658D5425-C6D5-4D27-8829-1B73357C2E17}" dt="2023-01-06T11:13:57.466" v="674" actId="14100"/>
          <ac:picMkLst>
            <pc:docMk/>
            <pc:sldMk cId="3860737146" sldId="271"/>
            <ac:picMk id="5" creationId="{A930C368-8A4D-D040-7D26-643BB037B914}"/>
          </ac:picMkLst>
        </pc:picChg>
      </pc:sldChg>
      <pc:sldChg chg="modSp mod">
        <pc:chgData name="Abhijit Sarkar" userId="55efd9c8b510b5ee" providerId="LiveId" clId="{658D5425-C6D5-4D27-8829-1B73357C2E17}" dt="2023-01-06T11:22:12.137" v="839" actId="20577"/>
        <pc:sldMkLst>
          <pc:docMk/>
          <pc:sldMk cId="2526083332" sldId="273"/>
        </pc:sldMkLst>
        <pc:spChg chg="mod">
          <ac:chgData name="Abhijit Sarkar" userId="55efd9c8b510b5ee" providerId="LiveId" clId="{658D5425-C6D5-4D27-8829-1B73357C2E17}" dt="2023-01-06T11:15:07.516" v="687" actId="14100"/>
          <ac:spMkLst>
            <pc:docMk/>
            <pc:sldMk cId="2526083332" sldId="273"/>
            <ac:spMk id="2" creationId="{59430D2B-C799-EEB4-924D-B5567B39032A}"/>
          </ac:spMkLst>
        </pc:spChg>
        <pc:spChg chg="mod">
          <ac:chgData name="Abhijit Sarkar" userId="55efd9c8b510b5ee" providerId="LiveId" clId="{658D5425-C6D5-4D27-8829-1B73357C2E17}" dt="2023-01-06T11:22:12.137" v="839" actId="20577"/>
          <ac:spMkLst>
            <pc:docMk/>
            <pc:sldMk cId="2526083332" sldId="273"/>
            <ac:spMk id="6" creationId="{379B4DF3-629D-8D7A-D02A-737AA90DCB4F}"/>
          </ac:spMkLst>
        </pc:spChg>
        <pc:picChg chg="mod">
          <ac:chgData name="Abhijit Sarkar" userId="55efd9c8b510b5ee" providerId="LiveId" clId="{658D5425-C6D5-4D27-8829-1B73357C2E17}" dt="2023-01-06T11:14:41.905" v="683" actId="14100"/>
          <ac:picMkLst>
            <pc:docMk/>
            <pc:sldMk cId="2526083332" sldId="273"/>
            <ac:picMk id="5" creationId="{04593C38-5B72-5C82-F3AB-ABEE5D18CC89}"/>
          </ac:picMkLst>
        </pc:picChg>
      </pc:sldChg>
      <pc:sldChg chg="del">
        <pc:chgData name="Abhijit Sarkar" userId="55efd9c8b510b5ee" providerId="LiveId" clId="{658D5425-C6D5-4D27-8829-1B73357C2E17}" dt="2023-01-06T12:09:14.182" v="1709" actId="2696"/>
        <pc:sldMkLst>
          <pc:docMk/>
          <pc:sldMk cId="2055658864" sldId="278"/>
        </pc:sldMkLst>
      </pc:sldChg>
      <pc:sldChg chg="del">
        <pc:chgData name="Abhijit Sarkar" userId="55efd9c8b510b5ee" providerId="LiveId" clId="{658D5425-C6D5-4D27-8829-1B73357C2E17}" dt="2023-01-06T12:09:23.683" v="1710" actId="47"/>
        <pc:sldMkLst>
          <pc:docMk/>
          <pc:sldMk cId="1216369297" sldId="279"/>
        </pc:sldMkLst>
      </pc:sldChg>
      <pc:sldChg chg="modSp mod">
        <pc:chgData name="Abhijit Sarkar" userId="55efd9c8b510b5ee" providerId="LiveId" clId="{658D5425-C6D5-4D27-8829-1B73357C2E17}" dt="2023-01-06T12:57:45.321" v="2624" actId="20577"/>
        <pc:sldMkLst>
          <pc:docMk/>
          <pc:sldMk cId="4018938397" sldId="280"/>
        </pc:sldMkLst>
        <pc:spChg chg="mod">
          <ac:chgData name="Abhijit Sarkar" userId="55efd9c8b510b5ee" providerId="LiveId" clId="{658D5425-C6D5-4D27-8829-1B73357C2E17}" dt="2023-01-06T12:57:45.321" v="2624" actId="20577"/>
          <ac:spMkLst>
            <pc:docMk/>
            <pc:sldMk cId="4018938397" sldId="280"/>
            <ac:spMk id="3" creationId="{B514C2EF-0720-D2A7-8A64-B25931FDC3BD}"/>
          </ac:spMkLst>
        </pc:spChg>
      </pc:sldChg>
      <pc:sldChg chg="addSp delSp modSp mod">
        <pc:chgData name="Abhijit Sarkar" userId="55efd9c8b510b5ee" providerId="LiveId" clId="{658D5425-C6D5-4D27-8829-1B73357C2E17}" dt="2023-01-06T12:48:31.521" v="2471" actId="1076"/>
        <pc:sldMkLst>
          <pc:docMk/>
          <pc:sldMk cId="2555874866" sldId="281"/>
        </pc:sldMkLst>
        <pc:spChg chg="mod">
          <ac:chgData name="Abhijit Sarkar" userId="55efd9c8b510b5ee" providerId="LiveId" clId="{658D5425-C6D5-4D27-8829-1B73357C2E17}" dt="2023-01-06T09:30:00.985" v="120" actId="27636"/>
          <ac:spMkLst>
            <pc:docMk/>
            <pc:sldMk cId="2555874866" sldId="281"/>
            <ac:spMk id="2" creationId="{1E1DC5F9-EA10-8345-339A-D3EA80AEB00A}"/>
          </ac:spMkLst>
        </pc:spChg>
        <pc:spChg chg="mod">
          <ac:chgData name="Abhijit Sarkar" userId="55efd9c8b510b5ee" providerId="LiveId" clId="{658D5425-C6D5-4D27-8829-1B73357C2E17}" dt="2023-01-06T09:30:16.101" v="133" actId="27636"/>
          <ac:spMkLst>
            <pc:docMk/>
            <pc:sldMk cId="2555874866" sldId="281"/>
            <ac:spMk id="10" creationId="{58E80026-E350-F67F-6123-5167ADEFD893}"/>
          </ac:spMkLst>
        </pc:spChg>
        <pc:picChg chg="add mod">
          <ac:chgData name="Abhijit Sarkar" userId="55efd9c8b510b5ee" providerId="LiveId" clId="{658D5425-C6D5-4D27-8829-1B73357C2E17}" dt="2023-01-06T12:44:43.095" v="2428" actId="1076"/>
          <ac:picMkLst>
            <pc:docMk/>
            <pc:sldMk cId="2555874866" sldId="281"/>
            <ac:picMk id="4" creationId="{2B595AF5-E00F-B28E-7639-97A447CEDF0E}"/>
          </ac:picMkLst>
        </pc:picChg>
        <pc:picChg chg="add del mod">
          <ac:chgData name="Abhijit Sarkar" userId="55efd9c8b510b5ee" providerId="LiveId" clId="{658D5425-C6D5-4D27-8829-1B73357C2E17}" dt="2023-01-06T12:45:11.164" v="2431" actId="478"/>
          <ac:picMkLst>
            <pc:docMk/>
            <pc:sldMk cId="2555874866" sldId="281"/>
            <ac:picMk id="6" creationId="{3F1B78BE-9E0E-D21B-FB7F-5C97063D5066}"/>
          </ac:picMkLst>
        </pc:picChg>
        <pc:picChg chg="mod">
          <ac:chgData name="Abhijit Sarkar" userId="55efd9c8b510b5ee" providerId="LiveId" clId="{658D5425-C6D5-4D27-8829-1B73357C2E17}" dt="2023-01-06T12:45:51.640" v="2437" actId="1076"/>
          <ac:picMkLst>
            <pc:docMk/>
            <pc:sldMk cId="2555874866" sldId="281"/>
            <ac:picMk id="7" creationId="{5890F6C7-5671-2A3D-8D1D-AA57108291EA}"/>
          </ac:picMkLst>
        </pc:picChg>
        <pc:picChg chg="del">
          <ac:chgData name="Abhijit Sarkar" userId="55efd9c8b510b5ee" providerId="LiveId" clId="{658D5425-C6D5-4D27-8829-1B73357C2E17}" dt="2023-01-06T12:44:10.331" v="2425" actId="478"/>
          <ac:picMkLst>
            <pc:docMk/>
            <pc:sldMk cId="2555874866" sldId="281"/>
            <ac:picMk id="9" creationId="{7A15CA26-013A-9E08-63AF-A6621CFD74EA}"/>
          </ac:picMkLst>
        </pc:picChg>
        <pc:picChg chg="add mod">
          <ac:chgData name="Abhijit Sarkar" userId="55efd9c8b510b5ee" providerId="LiveId" clId="{658D5425-C6D5-4D27-8829-1B73357C2E17}" dt="2023-01-06T12:48:23.838" v="2468" actId="1076"/>
          <ac:picMkLst>
            <pc:docMk/>
            <pc:sldMk cId="2555874866" sldId="281"/>
            <ac:picMk id="11" creationId="{4328632B-03F1-3D0F-3F8C-F36D18564622}"/>
          </ac:picMkLst>
        </pc:picChg>
        <pc:picChg chg="add mod">
          <ac:chgData name="Abhijit Sarkar" userId="55efd9c8b510b5ee" providerId="LiveId" clId="{658D5425-C6D5-4D27-8829-1B73357C2E17}" dt="2023-01-06T12:48:31.521" v="2471" actId="1076"/>
          <ac:picMkLst>
            <pc:docMk/>
            <pc:sldMk cId="2555874866" sldId="281"/>
            <ac:picMk id="13" creationId="{2337AB95-CAE1-9215-09C5-BE9C3D021097}"/>
          </ac:picMkLst>
        </pc:picChg>
        <pc:picChg chg="del">
          <ac:chgData name="Abhijit Sarkar" userId="55efd9c8b510b5ee" providerId="LiveId" clId="{658D5425-C6D5-4D27-8829-1B73357C2E17}" dt="2023-01-06T12:44:07.554" v="2424" actId="478"/>
          <ac:picMkLst>
            <pc:docMk/>
            <pc:sldMk cId="2555874866" sldId="281"/>
            <ac:picMk id="14" creationId="{D642F6AE-42E0-EE59-F46A-EEE9D4F242FD}"/>
          </ac:picMkLst>
        </pc:picChg>
      </pc:sldChg>
      <pc:sldChg chg="modSp del mod">
        <pc:chgData name="Abhijit Sarkar" userId="55efd9c8b510b5ee" providerId="LiveId" clId="{658D5425-C6D5-4D27-8829-1B73357C2E17}" dt="2023-01-06T12:41:12.651" v="2352" actId="47"/>
        <pc:sldMkLst>
          <pc:docMk/>
          <pc:sldMk cId="4111991413" sldId="282"/>
        </pc:sldMkLst>
        <pc:spChg chg="mod">
          <ac:chgData name="Abhijit Sarkar" userId="55efd9c8b510b5ee" providerId="LiveId" clId="{658D5425-C6D5-4D27-8829-1B73357C2E17}" dt="2023-01-06T09:30:00.985" v="118" actId="27636"/>
          <ac:spMkLst>
            <pc:docMk/>
            <pc:sldMk cId="4111991413" sldId="282"/>
            <ac:spMk id="2" creationId="{1E1DC5F9-EA10-8345-339A-D3EA80AEB00A}"/>
          </ac:spMkLst>
        </pc:spChg>
      </pc:sldChg>
      <pc:sldChg chg="addSp delSp modSp mod">
        <pc:chgData name="Abhijit Sarkar" userId="55efd9c8b510b5ee" providerId="LiveId" clId="{658D5425-C6D5-4D27-8829-1B73357C2E17}" dt="2023-01-06T12:41:04.609" v="2351" actId="1076"/>
        <pc:sldMkLst>
          <pc:docMk/>
          <pc:sldMk cId="719228958" sldId="283"/>
        </pc:sldMkLst>
        <pc:spChg chg="add del mod">
          <ac:chgData name="Abhijit Sarkar" userId="55efd9c8b510b5ee" providerId="LiveId" clId="{658D5425-C6D5-4D27-8829-1B73357C2E17}" dt="2023-01-06T12:39:29.141" v="2340" actId="478"/>
          <ac:spMkLst>
            <pc:docMk/>
            <pc:sldMk cId="719228958" sldId="283"/>
            <ac:spMk id="4" creationId="{D09AC8A0-9461-D5A9-FE79-2B509277E027}"/>
          </ac:spMkLst>
        </pc:spChg>
        <pc:picChg chg="add del mod">
          <ac:chgData name="Abhijit Sarkar" userId="55efd9c8b510b5ee" providerId="LiveId" clId="{658D5425-C6D5-4D27-8829-1B73357C2E17}" dt="2023-01-06T12:39:59.401" v="2342" actId="478"/>
          <ac:picMkLst>
            <pc:docMk/>
            <pc:sldMk cId="719228958" sldId="283"/>
            <ac:picMk id="6" creationId="{87E36816-F7D5-8CEE-BAF5-D5BDD1DC91A0}"/>
          </ac:picMkLst>
        </pc:picChg>
        <pc:picChg chg="del">
          <ac:chgData name="Abhijit Sarkar" userId="55efd9c8b510b5ee" providerId="LiveId" clId="{658D5425-C6D5-4D27-8829-1B73357C2E17}" dt="2023-01-06T12:39:21.735" v="2338" actId="478"/>
          <ac:picMkLst>
            <pc:docMk/>
            <pc:sldMk cId="719228958" sldId="283"/>
            <ac:picMk id="8" creationId="{344CA580-8DA0-44D0-774F-CDF8731FA6BE}"/>
          </ac:picMkLst>
        </pc:picChg>
        <pc:picChg chg="add mod">
          <ac:chgData name="Abhijit Sarkar" userId="55efd9c8b510b5ee" providerId="LiveId" clId="{658D5425-C6D5-4D27-8829-1B73357C2E17}" dt="2023-01-06T12:40:31.547" v="2345" actId="1076"/>
          <ac:picMkLst>
            <pc:docMk/>
            <pc:sldMk cId="719228958" sldId="283"/>
            <ac:picMk id="9" creationId="{4484BDCF-C937-5693-E9B6-3A957E9BE079}"/>
          </ac:picMkLst>
        </pc:picChg>
        <pc:picChg chg="del">
          <ac:chgData name="Abhijit Sarkar" userId="55efd9c8b510b5ee" providerId="LiveId" clId="{658D5425-C6D5-4D27-8829-1B73357C2E17}" dt="2023-01-06T12:39:25.533" v="2339" actId="478"/>
          <ac:picMkLst>
            <pc:docMk/>
            <pc:sldMk cId="719228958" sldId="283"/>
            <ac:picMk id="10" creationId="{F34E52B0-D615-206C-ABD2-431B29F0A159}"/>
          </ac:picMkLst>
        </pc:picChg>
        <pc:picChg chg="add mod">
          <ac:chgData name="Abhijit Sarkar" userId="55efd9c8b510b5ee" providerId="LiveId" clId="{658D5425-C6D5-4D27-8829-1B73357C2E17}" dt="2023-01-06T12:41:04.609" v="2351" actId="1076"/>
          <ac:picMkLst>
            <pc:docMk/>
            <pc:sldMk cId="719228958" sldId="283"/>
            <ac:picMk id="12" creationId="{15CD3357-B5C6-944F-3BB7-B62E7A390614}"/>
          </ac:picMkLst>
        </pc:picChg>
      </pc:sldChg>
      <pc:sldChg chg="addSp delSp modSp mod">
        <pc:chgData name="Abhijit Sarkar" userId="55efd9c8b510b5ee" providerId="LiveId" clId="{658D5425-C6D5-4D27-8829-1B73357C2E17}" dt="2023-01-06T12:37:56.699" v="2315" actId="20577"/>
        <pc:sldMkLst>
          <pc:docMk/>
          <pc:sldMk cId="2575623021" sldId="285"/>
        </pc:sldMkLst>
        <pc:spChg chg="mod">
          <ac:chgData name="Abhijit Sarkar" userId="55efd9c8b510b5ee" providerId="LiveId" clId="{658D5425-C6D5-4D27-8829-1B73357C2E17}" dt="2023-01-06T12:37:56.699" v="2315" actId="20577"/>
          <ac:spMkLst>
            <pc:docMk/>
            <pc:sldMk cId="2575623021" sldId="285"/>
            <ac:spMk id="2" creationId="{1E1DC5F9-EA10-8345-339A-D3EA80AEB00A}"/>
          </ac:spMkLst>
        </pc:spChg>
        <pc:picChg chg="add mod">
          <ac:chgData name="Abhijit Sarkar" userId="55efd9c8b510b5ee" providerId="LiveId" clId="{658D5425-C6D5-4D27-8829-1B73357C2E17}" dt="2023-01-06T12:21:06.444" v="2158" actId="1076"/>
          <ac:picMkLst>
            <pc:docMk/>
            <pc:sldMk cId="2575623021" sldId="285"/>
            <ac:picMk id="4" creationId="{9BE177CD-BFAF-1B74-E4C4-2F8DC47B995E}"/>
          </ac:picMkLst>
        </pc:picChg>
        <pc:picChg chg="add mod">
          <ac:chgData name="Abhijit Sarkar" userId="55efd9c8b510b5ee" providerId="LiveId" clId="{658D5425-C6D5-4D27-8829-1B73357C2E17}" dt="2023-01-06T12:21:46.087" v="2166" actId="14100"/>
          <ac:picMkLst>
            <pc:docMk/>
            <pc:sldMk cId="2575623021" sldId="285"/>
            <ac:picMk id="6" creationId="{D2C3C328-8446-D400-40B6-64FBB2949D04}"/>
          </ac:picMkLst>
        </pc:picChg>
        <pc:picChg chg="del">
          <ac:chgData name="Abhijit Sarkar" userId="55efd9c8b510b5ee" providerId="LiveId" clId="{658D5425-C6D5-4D27-8829-1B73357C2E17}" dt="2023-01-06T12:19:40.841" v="2144" actId="478"/>
          <ac:picMkLst>
            <pc:docMk/>
            <pc:sldMk cId="2575623021" sldId="285"/>
            <ac:picMk id="8" creationId="{764CF43C-29BD-DC82-A1B2-948BDCE30562}"/>
          </ac:picMkLst>
        </pc:picChg>
      </pc:sldChg>
      <pc:sldChg chg="modSp mod">
        <pc:chgData name="Abhijit Sarkar" userId="55efd9c8b510b5ee" providerId="LiveId" clId="{658D5425-C6D5-4D27-8829-1B73357C2E17}" dt="2023-01-06T13:13:18.422" v="2947" actId="2711"/>
        <pc:sldMkLst>
          <pc:docMk/>
          <pc:sldMk cId="591337015" sldId="295"/>
        </pc:sldMkLst>
        <pc:spChg chg="mod">
          <ac:chgData name="Abhijit Sarkar" userId="55efd9c8b510b5ee" providerId="LiveId" clId="{658D5425-C6D5-4D27-8829-1B73357C2E17}" dt="2023-01-06T13:13:18.422" v="2947" actId="2711"/>
          <ac:spMkLst>
            <pc:docMk/>
            <pc:sldMk cId="591337015" sldId="295"/>
            <ac:spMk id="3" creationId="{B514C2EF-0720-D2A7-8A64-B25931FDC3BD}"/>
          </ac:spMkLst>
        </pc:spChg>
      </pc:sldChg>
      <pc:sldChg chg="addSp delSp modSp mod">
        <pc:chgData name="Abhijit Sarkar" userId="55efd9c8b510b5ee" providerId="LiveId" clId="{658D5425-C6D5-4D27-8829-1B73357C2E17}" dt="2023-01-06T12:47:37.762" v="2460" actId="1076"/>
        <pc:sldMkLst>
          <pc:docMk/>
          <pc:sldMk cId="1161364888" sldId="299"/>
        </pc:sldMkLst>
        <pc:spChg chg="mod">
          <ac:chgData name="Abhijit Sarkar" userId="55efd9c8b510b5ee" providerId="LiveId" clId="{658D5425-C6D5-4D27-8829-1B73357C2E17}" dt="2023-01-06T12:46:17.677" v="2448" actId="20577"/>
          <ac:spMkLst>
            <pc:docMk/>
            <pc:sldMk cId="1161364888" sldId="299"/>
            <ac:spMk id="2" creationId="{1E1DC5F9-EA10-8345-339A-D3EA80AEB00A}"/>
          </ac:spMkLst>
        </pc:spChg>
        <pc:picChg chg="del">
          <ac:chgData name="Abhijit Sarkar" userId="55efd9c8b510b5ee" providerId="LiveId" clId="{658D5425-C6D5-4D27-8829-1B73357C2E17}" dt="2023-01-06T12:46:00.757" v="2438" actId="478"/>
          <ac:picMkLst>
            <pc:docMk/>
            <pc:sldMk cId="1161364888" sldId="299"/>
            <ac:picMk id="4" creationId="{949D3D24-9792-DEFC-C7E5-5EE667461143}"/>
          </ac:picMkLst>
        </pc:picChg>
        <pc:picChg chg="add mod">
          <ac:chgData name="Abhijit Sarkar" userId="55efd9c8b510b5ee" providerId="LiveId" clId="{658D5425-C6D5-4D27-8829-1B73357C2E17}" dt="2023-01-06T12:46:57.678" v="2452" actId="1076"/>
          <ac:picMkLst>
            <pc:docMk/>
            <pc:sldMk cId="1161364888" sldId="299"/>
            <ac:picMk id="5" creationId="{A7B93295-2ED7-FB43-A734-0346ED27C739}"/>
          </ac:picMkLst>
        </pc:picChg>
        <pc:picChg chg="add mod">
          <ac:chgData name="Abhijit Sarkar" userId="55efd9c8b510b5ee" providerId="LiveId" clId="{658D5425-C6D5-4D27-8829-1B73357C2E17}" dt="2023-01-06T12:47:37.762" v="2460" actId="1076"/>
          <ac:picMkLst>
            <pc:docMk/>
            <pc:sldMk cId="1161364888" sldId="299"/>
            <ac:picMk id="7" creationId="{1160DF6C-E639-42C7-A48F-66FD26BA6404}"/>
          </ac:picMkLst>
        </pc:picChg>
      </pc:sldChg>
      <pc:sldChg chg="modSp mod">
        <pc:chgData name="Abhijit Sarkar" userId="55efd9c8b510b5ee" providerId="LiveId" clId="{658D5425-C6D5-4D27-8829-1B73357C2E17}" dt="2023-01-06T11:33:54.042" v="1243" actId="20577"/>
        <pc:sldMkLst>
          <pc:docMk/>
          <pc:sldMk cId="1106853735" sldId="300"/>
        </pc:sldMkLst>
        <pc:spChg chg="mod">
          <ac:chgData name="Abhijit Sarkar" userId="55efd9c8b510b5ee" providerId="LiveId" clId="{658D5425-C6D5-4D27-8829-1B73357C2E17}" dt="2023-01-06T11:33:54.042" v="1243" actId="20577"/>
          <ac:spMkLst>
            <pc:docMk/>
            <pc:sldMk cId="1106853735" sldId="300"/>
            <ac:spMk id="6" creationId="{379B4DF3-629D-8D7A-D02A-737AA90DCB4F}"/>
          </ac:spMkLst>
        </pc:spChg>
        <pc:picChg chg="mod">
          <ac:chgData name="Abhijit Sarkar" userId="55efd9c8b510b5ee" providerId="LiveId" clId="{658D5425-C6D5-4D27-8829-1B73357C2E17}" dt="2023-01-06T11:31:02.830" v="1158" actId="14100"/>
          <ac:picMkLst>
            <pc:docMk/>
            <pc:sldMk cId="1106853735" sldId="300"/>
            <ac:picMk id="5" creationId="{04593C38-5B72-5C82-F3AB-ABEE5D18CC89}"/>
          </ac:picMkLst>
        </pc:picChg>
      </pc:sldChg>
      <pc:sldChg chg="modSp mod">
        <pc:chgData name="Abhijit Sarkar" userId="55efd9c8b510b5ee" providerId="LiveId" clId="{658D5425-C6D5-4D27-8829-1B73357C2E17}" dt="2023-01-06T11:30:30.658" v="1152" actId="14100"/>
        <pc:sldMkLst>
          <pc:docMk/>
          <pc:sldMk cId="766399382" sldId="301"/>
        </pc:sldMkLst>
        <pc:spChg chg="mod">
          <ac:chgData name="Abhijit Sarkar" userId="55efd9c8b510b5ee" providerId="LiveId" clId="{658D5425-C6D5-4D27-8829-1B73357C2E17}" dt="2023-01-06T11:30:20.845" v="1150" actId="20577"/>
          <ac:spMkLst>
            <pc:docMk/>
            <pc:sldMk cId="766399382" sldId="301"/>
            <ac:spMk id="6" creationId="{379B4DF3-629D-8D7A-D02A-737AA90DCB4F}"/>
          </ac:spMkLst>
        </pc:spChg>
        <pc:picChg chg="mod">
          <ac:chgData name="Abhijit Sarkar" userId="55efd9c8b510b5ee" providerId="LiveId" clId="{658D5425-C6D5-4D27-8829-1B73357C2E17}" dt="2023-01-06T11:30:30.658" v="1152" actId="14100"/>
          <ac:picMkLst>
            <pc:docMk/>
            <pc:sldMk cId="766399382" sldId="301"/>
            <ac:picMk id="5" creationId="{04593C38-5B72-5C82-F3AB-ABEE5D18CC89}"/>
          </ac:picMkLst>
        </pc:picChg>
      </pc:sldChg>
      <pc:sldChg chg="modSp mod">
        <pc:chgData name="Abhijit Sarkar" userId="55efd9c8b510b5ee" providerId="LiveId" clId="{658D5425-C6D5-4D27-8829-1B73357C2E17}" dt="2023-01-06T11:36:16.767" v="1247" actId="20577"/>
        <pc:sldMkLst>
          <pc:docMk/>
          <pc:sldMk cId="1420347881" sldId="302"/>
        </pc:sldMkLst>
        <pc:spChg chg="mod">
          <ac:chgData name="Abhijit Sarkar" userId="55efd9c8b510b5ee" providerId="LiveId" clId="{658D5425-C6D5-4D27-8829-1B73357C2E17}" dt="2023-01-06T11:36:16.767" v="1247" actId="20577"/>
          <ac:spMkLst>
            <pc:docMk/>
            <pc:sldMk cId="1420347881" sldId="302"/>
            <ac:spMk id="6" creationId="{379B4DF3-629D-8D7A-D02A-737AA90DCB4F}"/>
          </ac:spMkLst>
        </pc:spChg>
        <pc:picChg chg="mod">
          <ac:chgData name="Abhijit Sarkar" userId="55efd9c8b510b5ee" providerId="LiveId" clId="{658D5425-C6D5-4D27-8829-1B73357C2E17}" dt="2023-01-06T11:30:49.611" v="1156" actId="14100"/>
          <ac:picMkLst>
            <pc:docMk/>
            <pc:sldMk cId="1420347881" sldId="302"/>
            <ac:picMk id="5" creationId="{04593C38-5B72-5C82-F3AB-ABEE5D18CC89}"/>
          </ac:picMkLst>
        </pc:picChg>
      </pc:sldChg>
      <pc:sldChg chg="addSp delSp modSp mod">
        <pc:chgData name="Abhijit Sarkar" userId="55efd9c8b510b5ee" providerId="LiveId" clId="{658D5425-C6D5-4D27-8829-1B73357C2E17}" dt="2023-01-06T11:47:43.816" v="1361" actId="14100"/>
        <pc:sldMkLst>
          <pc:docMk/>
          <pc:sldMk cId="310300721" sldId="303"/>
        </pc:sldMkLst>
        <pc:spChg chg="del mod">
          <ac:chgData name="Abhijit Sarkar" userId="55efd9c8b510b5ee" providerId="LiveId" clId="{658D5425-C6D5-4D27-8829-1B73357C2E17}" dt="2023-01-06T11:40:22.153" v="1304" actId="478"/>
          <ac:spMkLst>
            <pc:docMk/>
            <pc:sldMk cId="310300721" sldId="303"/>
            <ac:spMk id="2" creationId="{D4852EC1-7499-4775-42E5-F6A5B5B80445}"/>
          </ac:spMkLst>
        </pc:spChg>
        <pc:picChg chg="del">
          <ac:chgData name="Abhijit Sarkar" userId="55efd9c8b510b5ee" providerId="LiveId" clId="{658D5425-C6D5-4D27-8829-1B73357C2E17}" dt="2023-01-06T11:37:29.886" v="1256" actId="478"/>
          <ac:picMkLst>
            <pc:docMk/>
            <pc:sldMk cId="310300721" sldId="303"/>
            <ac:picMk id="4" creationId="{84C724F6-0015-14AB-1F0C-134B7070DE49}"/>
          </ac:picMkLst>
        </pc:picChg>
        <pc:picChg chg="add del mod">
          <ac:chgData name="Abhijit Sarkar" userId="55efd9c8b510b5ee" providerId="LiveId" clId="{658D5425-C6D5-4D27-8829-1B73357C2E17}" dt="2023-01-06T11:45:34.862" v="1341" actId="931"/>
          <ac:picMkLst>
            <pc:docMk/>
            <pc:sldMk cId="310300721" sldId="303"/>
            <ac:picMk id="5" creationId="{53A099F4-C4E8-2E47-3BA5-D6DEAC9DE850}"/>
          </ac:picMkLst>
        </pc:picChg>
        <pc:picChg chg="add mod">
          <ac:chgData name="Abhijit Sarkar" userId="55efd9c8b510b5ee" providerId="LiveId" clId="{658D5425-C6D5-4D27-8829-1B73357C2E17}" dt="2023-01-06T11:46:49.768" v="1350" actId="14100"/>
          <ac:picMkLst>
            <pc:docMk/>
            <pc:sldMk cId="310300721" sldId="303"/>
            <ac:picMk id="7" creationId="{E93B49C8-4AAF-A9ED-699E-6017EEC2B497}"/>
          </ac:picMkLst>
        </pc:picChg>
        <pc:picChg chg="add mod">
          <ac:chgData name="Abhijit Sarkar" userId="55efd9c8b510b5ee" providerId="LiveId" clId="{658D5425-C6D5-4D27-8829-1B73357C2E17}" dt="2023-01-06T11:46:41.447" v="1349" actId="14100"/>
          <ac:picMkLst>
            <pc:docMk/>
            <pc:sldMk cId="310300721" sldId="303"/>
            <ac:picMk id="9" creationId="{6B1D9B39-8F80-5891-B456-39BCF3496E61}"/>
          </ac:picMkLst>
        </pc:picChg>
        <pc:picChg chg="add mod">
          <ac:chgData name="Abhijit Sarkar" userId="55efd9c8b510b5ee" providerId="LiveId" clId="{658D5425-C6D5-4D27-8829-1B73357C2E17}" dt="2023-01-06T11:47:43.816" v="1361" actId="14100"/>
          <ac:picMkLst>
            <pc:docMk/>
            <pc:sldMk cId="310300721" sldId="303"/>
            <ac:picMk id="11" creationId="{97920C5A-84A7-BFF4-529A-D6DD291E9743}"/>
          </ac:picMkLst>
        </pc:picChg>
      </pc:sldChg>
      <pc:sldChg chg="addSp delSp modSp mod">
        <pc:chgData name="Abhijit Sarkar" userId="55efd9c8b510b5ee" providerId="LiveId" clId="{658D5425-C6D5-4D27-8829-1B73357C2E17}" dt="2023-01-06T11:50:57.564" v="1382" actId="1076"/>
        <pc:sldMkLst>
          <pc:docMk/>
          <pc:sldMk cId="2757372885" sldId="304"/>
        </pc:sldMkLst>
        <pc:spChg chg="del mod">
          <ac:chgData name="Abhijit Sarkar" userId="55efd9c8b510b5ee" providerId="LiveId" clId="{658D5425-C6D5-4D27-8829-1B73357C2E17}" dt="2023-01-06T11:47:53.482" v="1363" actId="478"/>
          <ac:spMkLst>
            <pc:docMk/>
            <pc:sldMk cId="2757372885" sldId="304"/>
            <ac:spMk id="2" creationId="{D4852EC1-7499-4775-42E5-F6A5B5B80445}"/>
          </ac:spMkLst>
        </pc:spChg>
        <pc:picChg chg="del">
          <ac:chgData name="Abhijit Sarkar" userId="55efd9c8b510b5ee" providerId="LiveId" clId="{658D5425-C6D5-4D27-8829-1B73357C2E17}" dt="2023-01-06T11:47:50.170" v="1362" actId="478"/>
          <ac:picMkLst>
            <pc:docMk/>
            <pc:sldMk cId="2757372885" sldId="304"/>
            <ac:picMk id="4" creationId="{152E2311-EA1E-F266-F37E-6235C93E7F83}"/>
          </ac:picMkLst>
        </pc:picChg>
        <pc:picChg chg="add del mod">
          <ac:chgData name="Abhijit Sarkar" userId="55efd9c8b510b5ee" providerId="LiveId" clId="{658D5425-C6D5-4D27-8829-1B73357C2E17}" dt="2023-01-06T11:48:22.718" v="1365" actId="478"/>
          <ac:picMkLst>
            <pc:docMk/>
            <pc:sldMk cId="2757372885" sldId="304"/>
            <ac:picMk id="5" creationId="{2CCD2080-7C79-A6C3-57B6-AEBF9C6B67EF}"/>
          </ac:picMkLst>
        </pc:picChg>
        <pc:picChg chg="add mod">
          <ac:chgData name="Abhijit Sarkar" userId="55efd9c8b510b5ee" providerId="LiveId" clId="{658D5425-C6D5-4D27-8829-1B73357C2E17}" dt="2023-01-06T11:50:53.273" v="1381" actId="14100"/>
          <ac:picMkLst>
            <pc:docMk/>
            <pc:sldMk cId="2757372885" sldId="304"/>
            <ac:picMk id="7" creationId="{0E0AE142-5C96-1D6C-A9B3-69C3D82AF221}"/>
          </ac:picMkLst>
        </pc:picChg>
        <pc:picChg chg="add mod">
          <ac:chgData name="Abhijit Sarkar" userId="55efd9c8b510b5ee" providerId="LiveId" clId="{658D5425-C6D5-4D27-8829-1B73357C2E17}" dt="2023-01-06T11:50:57.564" v="1382" actId="1076"/>
          <ac:picMkLst>
            <pc:docMk/>
            <pc:sldMk cId="2757372885" sldId="304"/>
            <ac:picMk id="9" creationId="{9A72E793-CD5A-173F-FAE3-7D53D8AB300F}"/>
          </ac:picMkLst>
        </pc:picChg>
      </pc:sldChg>
      <pc:sldChg chg="addSp delSp modSp mod">
        <pc:chgData name="Abhijit Sarkar" userId="55efd9c8b510b5ee" providerId="LiveId" clId="{658D5425-C6D5-4D27-8829-1B73357C2E17}" dt="2023-01-06T11:54:49.737" v="1452" actId="20577"/>
        <pc:sldMkLst>
          <pc:docMk/>
          <pc:sldMk cId="3009941778" sldId="305"/>
        </pc:sldMkLst>
        <pc:spChg chg="del mod">
          <ac:chgData name="Abhijit Sarkar" userId="55efd9c8b510b5ee" providerId="LiveId" clId="{658D5425-C6D5-4D27-8829-1B73357C2E17}" dt="2023-01-06T11:50:42.562" v="1379" actId="478"/>
          <ac:spMkLst>
            <pc:docMk/>
            <pc:sldMk cId="3009941778" sldId="305"/>
            <ac:spMk id="2" creationId="{D4852EC1-7499-4775-42E5-F6A5B5B80445}"/>
          </ac:spMkLst>
        </pc:spChg>
        <pc:spChg chg="add mod">
          <ac:chgData name="Abhijit Sarkar" userId="55efd9c8b510b5ee" providerId="LiveId" clId="{658D5425-C6D5-4D27-8829-1B73357C2E17}" dt="2023-01-06T11:54:12.844" v="1424" actId="1076"/>
          <ac:spMkLst>
            <pc:docMk/>
            <pc:sldMk cId="3009941778" sldId="305"/>
            <ac:spMk id="9" creationId="{69BE9CDA-5DF6-791D-18DF-4C3FFCE104BF}"/>
          </ac:spMkLst>
        </pc:spChg>
        <pc:spChg chg="add mod">
          <ac:chgData name="Abhijit Sarkar" userId="55efd9c8b510b5ee" providerId="LiveId" clId="{658D5425-C6D5-4D27-8829-1B73357C2E17}" dt="2023-01-06T11:54:49.737" v="1452" actId="20577"/>
          <ac:spMkLst>
            <pc:docMk/>
            <pc:sldMk cId="3009941778" sldId="305"/>
            <ac:spMk id="10" creationId="{FE406379-86BE-6BC6-BA7F-EA2AB63CE151}"/>
          </ac:spMkLst>
        </pc:spChg>
        <pc:picChg chg="del">
          <ac:chgData name="Abhijit Sarkar" userId="55efd9c8b510b5ee" providerId="LiveId" clId="{658D5425-C6D5-4D27-8829-1B73357C2E17}" dt="2023-01-06T11:50:37.580" v="1377" actId="478"/>
          <ac:picMkLst>
            <pc:docMk/>
            <pc:sldMk cId="3009941778" sldId="305"/>
            <ac:picMk id="4" creationId="{4898CFC0-5710-4979-E270-43287D6FB9D7}"/>
          </ac:picMkLst>
        </pc:picChg>
        <pc:picChg chg="add mod">
          <ac:chgData name="Abhijit Sarkar" userId="55efd9c8b510b5ee" providerId="LiveId" clId="{658D5425-C6D5-4D27-8829-1B73357C2E17}" dt="2023-01-06T11:52:50.371" v="1389" actId="14100"/>
          <ac:picMkLst>
            <pc:docMk/>
            <pc:sldMk cId="3009941778" sldId="305"/>
            <ac:picMk id="5" creationId="{78E98E94-BDD2-9052-AD5A-A5F3ED73666B}"/>
          </ac:picMkLst>
        </pc:picChg>
        <pc:picChg chg="del">
          <ac:chgData name="Abhijit Sarkar" userId="55efd9c8b510b5ee" providerId="LiveId" clId="{658D5425-C6D5-4D27-8829-1B73357C2E17}" dt="2023-01-06T11:50:39.632" v="1378" actId="478"/>
          <ac:picMkLst>
            <pc:docMk/>
            <pc:sldMk cId="3009941778" sldId="305"/>
            <ac:picMk id="6" creationId="{54F1DC10-EFD0-F03E-AD6E-7AB541C74D80}"/>
          </ac:picMkLst>
        </pc:picChg>
        <pc:picChg chg="add mod">
          <ac:chgData name="Abhijit Sarkar" userId="55efd9c8b510b5ee" providerId="LiveId" clId="{658D5425-C6D5-4D27-8829-1B73357C2E17}" dt="2023-01-06T11:53:29.902" v="1393" actId="14100"/>
          <ac:picMkLst>
            <pc:docMk/>
            <pc:sldMk cId="3009941778" sldId="305"/>
            <ac:picMk id="8" creationId="{82834CF8-D31C-5099-ABB3-C96F3FE308C1}"/>
          </ac:picMkLst>
        </pc:picChg>
      </pc:sldChg>
      <pc:sldChg chg="addSp delSp modSp mod">
        <pc:chgData name="Abhijit Sarkar" userId="55efd9c8b510b5ee" providerId="LiveId" clId="{658D5425-C6D5-4D27-8829-1B73357C2E17}" dt="2023-01-06T11:55:37.812" v="1457" actId="1076"/>
        <pc:sldMkLst>
          <pc:docMk/>
          <pc:sldMk cId="4027531540" sldId="306"/>
        </pc:sldMkLst>
        <pc:spChg chg="mod">
          <ac:chgData name="Abhijit Sarkar" userId="55efd9c8b510b5ee" providerId="LiveId" clId="{658D5425-C6D5-4D27-8829-1B73357C2E17}" dt="2023-01-06T11:55:06.115" v="1454" actId="1076"/>
          <ac:spMkLst>
            <pc:docMk/>
            <pc:sldMk cId="4027531540" sldId="306"/>
            <ac:spMk id="2" creationId="{D4852EC1-7499-4775-42E5-F6A5B5B80445}"/>
          </ac:spMkLst>
        </pc:spChg>
        <pc:picChg chg="del">
          <ac:chgData name="Abhijit Sarkar" userId="55efd9c8b510b5ee" providerId="LiveId" clId="{658D5425-C6D5-4D27-8829-1B73357C2E17}" dt="2023-01-06T11:55:00.526" v="1453" actId="478"/>
          <ac:picMkLst>
            <pc:docMk/>
            <pc:sldMk cId="4027531540" sldId="306"/>
            <ac:picMk id="4" creationId="{7ADF5F77-8B1B-3AAA-E7BC-B3E1741FBE85}"/>
          </ac:picMkLst>
        </pc:picChg>
        <pc:picChg chg="add mod">
          <ac:chgData name="Abhijit Sarkar" userId="55efd9c8b510b5ee" providerId="LiveId" clId="{658D5425-C6D5-4D27-8829-1B73357C2E17}" dt="2023-01-06T11:55:37.812" v="1457" actId="1076"/>
          <ac:picMkLst>
            <pc:docMk/>
            <pc:sldMk cId="4027531540" sldId="306"/>
            <ac:picMk id="5" creationId="{D79CF91D-1C4E-EFC3-7294-52743C2CFAC0}"/>
          </ac:picMkLst>
        </pc:picChg>
      </pc:sldChg>
      <pc:sldChg chg="modSp del">
        <pc:chgData name="Abhijit Sarkar" userId="55efd9c8b510b5ee" providerId="LiveId" clId="{658D5425-C6D5-4D27-8829-1B73357C2E17}" dt="2023-01-06T11:55:49.661" v="1458" actId="47"/>
        <pc:sldMkLst>
          <pc:docMk/>
          <pc:sldMk cId="3846756181" sldId="307"/>
        </pc:sldMkLst>
        <pc:spChg chg="mod">
          <ac:chgData name="Abhijit Sarkar" userId="55efd9c8b510b5ee" providerId="LiveId" clId="{658D5425-C6D5-4D27-8829-1B73357C2E17}" dt="2023-01-06T09:28:47.339" v="21"/>
          <ac:spMkLst>
            <pc:docMk/>
            <pc:sldMk cId="3846756181" sldId="307"/>
            <ac:spMk id="2" creationId="{D4852EC1-7499-4775-42E5-F6A5B5B80445}"/>
          </ac:spMkLst>
        </pc:spChg>
      </pc:sldChg>
      <pc:sldChg chg="modSp del">
        <pc:chgData name="Abhijit Sarkar" userId="55efd9c8b510b5ee" providerId="LiveId" clId="{658D5425-C6D5-4D27-8829-1B73357C2E17}" dt="2023-01-06T11:55:54.341" v="1459" actId="47"/>
        <pc:sldMkLst>
          <pc:docMk/>
          <pc:sldMk cId="4001233483" sldId="308"/>
        </pc:sldMkLst>
        <pc:spChg chg="mod">
          <ac:chgData name="Abhijit Sarkar" userId="55efd9c8b510b5ee" providerId="LiveId" clId="{658D5425-C6D5-4D27-8829-1B73357C2E17}" dt="2023-01-06T09:28:47.339" v="21"/>
          <ac:spMkLst>
            <pc:docMk/>
            <pc:sldMk cId="4001233483" sldId="308"/>
            <ac:spMk id="2" creationId="{D4852EC1-7499-4775-42E5-F6A5B5B80445}"/>
          </ac:spMkLst>
        </pc:spChg>
      </pc:sldChg>
      <pc:sldChg chg="modSp del mod">
        <pc:chgData name="Abhijit Sarkar" userId="55efd9c8b510b5ee" providerId="LiveId" clId="{658D5425-C6D5-4D27-8829-1B73357C2E17}" dt="2023-01-06T11:55:57.777" v="1460" actId="47"/>
        <pc:sldMkLst>
          <pc:docMk/>
          <pc:sldMk cId="1589041448" sldId="309"/>
        </pc:sldMkLst>
        <pc:spChg chg="mod">
          <ac:chgData name="Abhijit Sarkar" userId="55efd9c8b510b5ee" providerId="LiveId" clId="{658D5425-C6D5-4D27-8829-1B73357C2E17}" dt="2023-01-06T09:29:10.098" v="64"/>
          <ac:spMkLst>
            <pc:docMk/>
            <pc:sldMk cId="1589041448" sldId="309"/>
            <ac:spMk id="2" creationId="{D4852EC1-7499-4775-42E5-F6A5B5B80445}"/>
          </ac:spMkLst>
        </pc:spChg>
      </pc:sldChg>
      <pc:sldChg chg="addSp delSp modSp mod">
        <pc:chgData name="Abhijit Sarkar" userId="55efd9c8b510b5ee" providerId="LiveId" clId="{658D5425-C6D5-4D27-8829-1B73357C2E17}" dt="2023-01-06T12:08:12.196" v="1702" actId="20577"/>
        <pc:sldMkLst>
          <pc:docMk/>
          <pc:sldMk cId="1740546749" sldId="310"/>
        </pc:sldMkLst>
        <pc:spChg chg="del mod">
          <ac:chgData name="Abhijit Sarkar" userId="55efd9c8b510b5ee" providerId="LiveId" clId="{658D5425-C6D5-4D27-8829-1B73357C2E17}" dt="2023-01-06T12:05:26.288" v="1617" actId="478"/>
          <ac:spMkLst>
            <pc:docMk/>
            <pc:sldMk cId="1740546749" sldId="310"/>
            <ac:spMk id="2" creationId="{D4852EC1-7499-4775-42E5-F6A5B5B80445}"/>
          </ac:spMkLst>
        </pc:spChg>
        <pc:spChg chg="mod">
          <ac:chgData name="Abhijit Sarkar" userId="55efd9c8b510b5ee" providerId="LiveId" clId="{658D5425-C6D5-4D27-8829-1B73357C2E17}" dt="2023-01-06T12:08:12.196" v="1702" actId="20577"/>
          <ac:spMkLst>
            <pc:docMk/>
            <pc:sldMk cId="1740546749" sldId="310"/>
            <ac:spMk id="6" creationId="{FC1E2DD3-24F4-DFF1-5026-5CF21C593D81}"/>
          </ac:spMkLst>
        </pc:spChg>
        <pc:picChg chg="add mod">
          <ac:chgData name="Abhijit Sarkar" userId="55efd9c8b510b5ee" providerId="LiveId" clId="{658D5425-C6D5-4D27-8829-1B73357C2E17}" dt="2023-01-06T12:06:55.034" v="1660" actId="14100"/>
          <ac:picMkLst>
            <pc:docMk/>
            <pc:sldMk cId="1740546749" sldId="310"/>
            <ac:picMk id="4" creationId="{6503D0BC-788F-76F7-E0C3-FFC6155BD488}"/>
          </ac:picMkLst>
        </pc:picChg>
        <pc:picChg chg="del">
          <ac:chgData name="Abhijit Sarkar" userId="55efd9c8b510b5ee" providerId="LiveId" clId="{658D5425-C6D5-4D27-8829-1B73357C2E17}" dt="2023-01-06T12:05:29.991" v="1618" actId="478"/>
          <ac:picMkLst>
            <pc:docMk/>
            <pc:sldMk cId="1740546749" sldId="310"/>
            <ac:picMk id="5" creationId="{B7BAFD08-F81C-3D89-939A-EB5602AD9DEB}"/>
          </ac:picMkLst>
        </pc:picChg>
      </pc:sldChg>
      <pc:sldChg chg="addSp delSp modSp mod">
        <pc:chgData name="Abhijit Sarkar" userId="55efd9c8b510b5ee" providerId="LiveId" clId="{658D5425-C6D5-4D27-8829-1B73357C2E17}" dt="2023-01-06T12:08:55.104" v="1708" actId="14100"/>
        <pc:sldMkLst>
          <pc:docMk/>
          <pc:sldMk cId="3335029659" sldId="311"/>
        </pc:sldMkLst>
        <pc:spChg chg="del mod">
          <ac:chgData name="Abhijit Sarkar" userId="55efd9c8b510b5ee" providerId="LiveId" clId="{658D5425-C6D5-4D27-8829-1B73357C2E17}" dt="2023-01-06T12:07:14.996" v="1662" actId="478"/>
          <ac:spMkLst>
            <pc:docMk/>
            <pc:sldMk cId="3335029659" sldId="311"/>
            <ac:spMk id="2" creationId="{D4852EC1-7499-4775-42E5-F6A5B5B80445}"/>
          </ac:spMkLst>
        </pc:spChg>
        <pc:spChg chg="mod">
          <ac:chgData name="Abhijit Sarkar" userId="55efd9c8b510b5ee" providerId="LiveId" clId="{658D5425-C6D5-4D27-8829-1B73357C2E17}" dt="2023-01-06T12:08:20.397" v="1703" actId="1076"/>
          <ac:spMkLst>
            <pc:docMk/>
            <pc:sldMk cId="3335029659" sldId="311"/>
            <ac:spMk id="7" creationId="{C7DC0AF9-A242-BBF3-E5D6-E6D0A1775F43}"/>
          </ac:spMkLst>
        </pc:spChg>
        <pc:picChg chg="add mod">
          <ac:chgData name="Abhijit Sarkar" userId="55efd9c8b510b5ee" providerId="LiveId" clId="{658D5425-C6D5-4D27-8829-1B73357C2E17}" dt="2023-01-06T12:08:55.104" v="1708" actId="14100"/>
          <ac:picMkLst>
            <pc:docMk/>
            <pc:sldMk cId="3335029659" sldId="311"/>
            <ac:picMk id="4" creationId="{87AD56FC-11B4-C573-09FC-54AFE69438C4}"/>
          </ac:picMkLst>
        </pc:picChg>
        <pc:picChg chg="del">
          <ac:chgData name="Abhijit Sarkar" userId="55efd9c8b510b5ee" providerId="LiveId" clId="{658D5425-C6D5-4D27-8829-1B73357C2E17}" dt="2023-01-06T12:07:12.378" v="1661" actId="478"/>
          <ac:picMkLst>
            <pc:docMk/>
            <pc:sldMk cId="3335029659" sldId="311"/>
            <ac:picMk id="5" creationId="{92D6C9BD-F0DA-BC38-7FCF-1018D6478DF6}"/>
          </ac:picMkLst>
        </pc:picChg>
      </pc:sldChg>
      <pc:sldChg chg="modSp del mod">
        <pc:chgData name="Abhijit Sarkar" userId="55efd9c8b510b5ee" providerId="LiveId" clId="{658D5425-C6D5-4D27-8829-1B73357C2E17}" dt="2023-01-06T12:19:54.996" v="2146" actId="47"/>
        <pc:sldMkLst>
          <pc:docMk/>
          <pc:sldMk cId="1110990282" sldId="312"/>
        </pc:sldMkLst>
        <pc:spChg chg="mod">
          <ac:chgData name="Abhijit Sarkar" userId="55efd9c8b510b5ee" providerId="LiveId" clId="{658D5425-C6D5-4D27-8829-1B73357C2E17}" dt="2023-01-06T09:30:00.954" v="106" actId="27636"/>
          <ac:spMkLst>
            <pc:docMk/>
            <pc:sldMk cId="1110990282" sldId="312"/>
            <ac:spMk id="2" creationId="{1E1DC5F9-EA10-8345-339A-D3EA80AEB00A}"/>
          </ac:spMkLst>
        </pc:spChg>
      </pc:sldChg>
      <pc:sldChg chg="addSp delSp modSp mod">
        <pc:chgData name="Abhijit Sarkar" userId="55efd9c8b510b5ee" providerId="LiveId" clId="{658D5425-C6D5-4D27-8829-1B73357C2E17}" dt="2023-01-06T12:37:42.132" v="2312" actId="1076"/>
        <pc:sldMkLst>
          <pc:docMk/>
          <pc:sldMk cId="1911502029" sldId="313"/>
        </pc:sldMkLst>
        <pc:spChg chg="mod">
          <ac:chgData name="Abhijit Sarkar" userId="55efd9c8b510b5ee" providerId="LiveId" clId="{658D5425-C6D5-4D27-8829-1B73357C2E17}" dt="2023-01-06T12:37:42.132" v="2312" actId="1076"/>
          <ac:spMkLst>
            <pc:docMk/>
            <pc:sldMk cId="1911502029" sldId="313"/>
            <ac:spMk id="2" creationId="{1E1DC5F9-EA10-8345-339A-D3EA80AEB00A}"/>
          </ac:spMkLst>
        </pc:spChg>
        <pc:picChg chg="del">
          <ac:chgData name="Abhijit Sarkar" userId="55efd9c8b510b5ee" providerId="LiveId" clId="{658D5425-C6D5-4D27-8829-1B73357C2E17}" dt="2023-01-06T12:22:00.821" v="2167" actId="478"/>
          <ac:picMkLst>
            <pc:docMk/>
            <pc:sldMk cId="1911502029" sldId="313"/>
            <ac:picMk id="4" creationId="{BA604D5D-1BF1-6F10-F6D7-2640CA4197C4}"/>
          </ac:picMkLst>
        </pc:picChg>
        <pc:picChg chg="add mod">
          <ac:chgData name="Abhijit Sarkar" userId="55efd9c8b510b5ee" providerId="LiveId" clId="{658D5425-C6D5-4D27-8829-1B73357C2E17}" dt="2023-01-06T12:24:03.463" v="2187" actId="14100"/>
          <ac:picMkLst>
            <pc:docMk/>
            <pc:sldMk cId="1911502029" sldId="313"/>
            <ac:picMk id="5" creationId="{F19063CC-451E-D66B-5D69-F9A0F323F50F}"/>
          </ac:picMkLst>
        </pc:picChg>
        <pc:picChg chg="add mod">
          <ac:chgData name="Abhijit Sarkar" userId="55efd9c8b510b5ee" providerId="LiveId" clId="{658D5425-C6D5-4D27-8829-1B73357C2E17}" dt="2023-01-06T12:24:14.414" v="2189" actId="1076"/>
          <ac:picMkLst>
            <pc:docMk/>
            <pc:sldMk cId="1911502029" sldId="313"/>
            <ac:picMk id="7" creationId="{88E67AE5-5C45-683B-2B4D-1BB3783C2A2C}"/>
          </ac:picMkLst>
        </pc:picChg>
      </pc:sldChg>
      <pc:sldChg chg="addSp delSp modSp mod">
        <pc:chgData name="Abhijit Sarkar" userId="55efd9c8b510b5ee" providerId="LiveId" clId="{658D5425-C6D5-4D27-8829-1B73357C2E17}" dt="2023-01-06T12:37:19.294" v="2310" actId="20577"/>
        <pc:sldMkLst>
          <pc:docMk/>
          <pc:sldMk cId="2225368453" sldId="314"/>
        </pc:sldMkLst>
        <pc:spChg chg="mod">
          <ac:chgData name="Abhijit Sarkar" userId="55efd9c8b510b5ee" providerId="LiveId" clId="{658D5425-C6D5-4D27-8829-1B73357C2E17}" dt="2023-01-06T12:37:19.294" v="2310" actId="20577"/>
          <ac:spMkLst>
            <pc:docMk/>
            <pc:sldMk cId="2225368453" sldId="314"/>
            <ac:spMk id="2" creationId="{1E1DC5F9-EA10-8345-339A-D3EA80AEB00A}"/>
          </ac:spMkLst>
        </pc:spChg>
        <pc:picChg chg="del">
          <ac:chgData name="Abhijit Sarkar" userId="55efd9c8b510b5ee" providerId="LiveId" clId="{658D5425-C6D5-4D27-8829-1B73357C2E17}" dt="2023-01-06T12:24:21.653" v="2190" actId="478"/>
          <ac:picMkLst>
            <pc:docMk/>
            <pc:sldMk cId="2225368453" sldId="314"/>
            <ac:picMk id="4" creationId="{02078408-CB1D-3BC6-5E8F-CAD1B865B9BF}"/>
          </ac:picMkLst>
        </pc:picChg>
        <pc:picChg chg="add mod">
          <ac:chgData name="Abhijit Sarkar" userId="55efd9c8b510b5ee" providerId="LiveId" clId="{658D5425-C6D5-4D27-8829-1B73357C2E17}" dt="2023-01-06T12:24:55.362" v="2193" actId="1076"/>
          <ac:picMkLst>
            <pc:docMk/>
            <pc:sldMk cId="2225368453" sldId="314"/>
            <ac:picMk id="5" creationId="{186991BD-6735-5788-A669-021F819B5CC3}"/>
          </ac:picMkLst>
        </pc:picChg>
        <pc:picChg chg="add mod">
          <ac:chgData name="Abhijit Sarkar" userId="55efd9c8b510b5ee" providerId="LiveId" clId="{658D5425-C6D5-4D27-8829-1B73357C2E17}" dt="2023-01-06T12:25:28.233" v="2200" actId="1076"/>
          <ac:picMkLst>
            <pc:docMk/>
            <pc:sldMk cId="2225368453" sldId="314"/>
            <ac:picMk id="7" creationId="{0A0968A6-53C9-EE3C-7BD4-D2EE53A43CE4}"/>
          </ac:picMkLst>
        </pc:picChg>
      </pc:sldChg>
      <pc:sldChg chg="addSp delSp modSp mod">
        <pc:chgData name="Abhijit Sarkar" userId="55efd9c8b510b5ee" providerId="LiveId" clId="{658D5425-C6D5-4D27-8829-1B73357C2E17}" dt="2023-01-06T12:37:04.631" v="2289" actId="1076"/>
        <pc:sldMkLst>
          <pc:docMk/>
          <pc:sldMk cId="2383261597" sldId="315"/>
        </pc:sldMkLst>
        <pc:spChg chg="mod">
          <ac:chgData name="Abhijit Sarkar" userId="55efd9c8b510b5ee" providerId="LiveId" clId="{658D5425-C6D5-4D27-8829-1B73357C2E17}" dt="2023-01-06T12:37:04.631" v="2289" actId="1076"/>
          <ac:spMkLst>
            <pc:docMk/>
            <pc:sldMk cId="2383261597" sldId="315"/>
            <ac:spMk id="2" creationId="{1E1DC5F9-EA10-8345-339A-D3EA80AEB00A}"/>
          </ac:spMkLst>
        </pc:spChg>
        <pc:picChg chg="del">
          <ac:chgData name="Abhijit Sarkar" userId="55efd9c8b510b5ee" providerId="LiveId" clId="{658D5425-C6D5-4D27-8829-1B73357C2E17}" dt="2023-01-06T12:25:35.562" v="2201" actId="478"/>
          <ac:picMkLst>
            <pc:docMk/>
            <pc:sldMk cId="2383261597" sldId="315"/>
            <ac:picMk id="4" creationId="{92C7482A-A27C-AB36-9007-CB1CADD93A58}"/>
          </ac:picMkLst>
        </pc:picChg>
        <pc:picChg chg="add mod">
          <ac:chgData name="Abhijit Sarkar" userId="55efd9c8b510b5ee" providerId="LiveId" clId="{658D5425-C6D5-4D27-8829-1B73357C2E17}" dt="2023-01-06T12:26:13.427" v="2204" actId="1076"/>
          <ac:picMkLst>
            <pc:docMk/>
            <pc:sldMk cId="2383261597" sldId="315"/>
            <ac:picMk id="5" creationId="{992DC944-3CEB-7B65-C484-5EE608A8307B}"/>
          </ac:picMkLst>
        </pc:picChg>
        <pc:picChg chg="add mod">
          <ac:chgData name="Abhijit Sarkar" userId="55efd9c8b510b5ee" providerId="LiveId" clId="{658D5425-C6D5-4D27-8829-1B73357C2E17}" dt="2023-01-06T12:27:13.800" v="2212" actId="14100"/>
          <ac:picMkLst>
            <pc:docMk/>
            <pc:sldMk cId="2383261597" sldId="315"/>
            <ac:picMk id="7" creationId="{AC22D0B5-EDB3-6F61-AC40-256D936B235E}"/>
          </ac:picMkLst>
        </pc:picChg>
      </pc:sldChg>
      <pc:sldChg chg="addSp delSp modSp mod">
        <pc:chgData name="Abhijit Sarkar" userId="55efd9c8b510b5ee" providerId="LiveId" clId="{658D5425-C6D5-4D27-8829-1B73357C2E17}" dt="2023-01-06T12:36:58.112" v="2288" actId="1076"/>
        <pc:sldMkLst>
          <pc:docMk/>
          <pc:sldMk cId="446913233" sldId="316"/>
        </pc:sldMkLst>
        <pc:spChg chg="mod">
          <ac:chgData name="Abhijit Sarkar" userId="55efd9c8b510b5ee" providerId="LiveId" clId="{658D5425-C6D5-4D27-8829-1B73357C2E17}" dt="2023-01-06T12:36:58.112" v="2288" actId="1076"/>
          <ac:spMkLst>
            <pc:docMk/>
            <pc:sldMk cId="446913233" sldId="316"/>
            <ac:spMk id="2" creationId="{1E1DC5F9-EA10-8345-339A-D3EA80AEB00A}"/>
          </ac:spMkLst>
        </pc:spChg>
        <pc:picChg chg="del">
          <ac:chgData name="Abhijit Sarkar" userId="55efd9c8b510b5ee" providerId="LiveId" clId="{658D5425-C6D5-4D27-8829-1B73357C2E17}" dt="2023-01-06T12:27:21.295" v="2213" actId="478"/>
          <ac:picMkLst>
            <pc:docMk/>
            <pc:sldMk cId="446913233" sldId="316"/>
            <ac:picMk id="4" creationId="{DEE534B7-69A4-0DB5-A33D-770C80C70A4E}"/>
          </ac:picMkLst>
        </pc:picChg>
        <pc:picChg chg="add mod">
          <ac:chgData name="Abhijit Sarkar" userId="55efd9c8b510b5ee" providerId="LiveId" clId="{658D5425-C6D5-4D27-8829-1B73357C2E17}" dt="2023-01-06T12:27:56.689" v="2216" actId="1076"/>
          <ac:picMkLst>
            <pc:docMk/>
            <pc:sldMk cId="446913233" sldId="316"/>
            <ac:picMk id="5" creationId="{5F16A5A4-5398-A0CB-316B-726361704918}"/>
          </ac:picMkLst>
        </pc:picChg>
        <pc:picChg chg="add mod">
          <ac:chgData name="Abhijit Sarkar" userId="55efd9c8b510b5ee" providerId="LiveId" clId="{658D5425-C6D5-4D27-8829-1B73357C2E17}" dt="2023-01-06T12:28:46.524" v="2225" actId="14100"/>
          <ac:picMkLst>
            <pc:docMk/>
            <pc:sldMk cId="446913233" sldId="316"/>
            <ac:picMk id="7" creationId="{0FB9FA2C-8D21-36A6-36CA-8736BBB43DA7}"/>
          </ac:picMkLst>
        </pc:picChg>
      </pc:sldChg>
      <pc:sldChg chg="addSp delSp modSp mod">
        <pc:chgData name="Abhijit Sarkar" userId="55efd9c8b510b5ee" providerId="LiveId" clId="{658D5425-C6D5-4D27-8829-1B73357C2E17}" dt="2023-01-06T12:36:49.516" v="2287" actId="1076"/>
        <pc:sldMkLst>
          <pc:docMk/>
          <pc:sldMk cId="2348643552" sldId="317"/>
        </pc:sldMkLst>
        <pc:spChg chg="mod">
          <ac:chgData name="Abhijit Sarkar" userId="55efd9c8b510b5ee" providerId="LiveId" clId="{658D5425-C6D5-4D27-8829-1B73357C2E17}" dt="2023-01-06T12:36:49.516" v="2287" actId="1076"/>
          <ac:spMkLst>
            <pc:docMk/>
            <pc:sldMk cId="2348643552" sldId="317"/>
            <ac:spMk id="2" creationId="{1E1DC5F9-EA10-8345-339A-D3EA80AEB00A}"/>
          </ac:spMkLst>
        </pc:spChg>
        <pc:picChg chg="del">
          <ac:chgData name="Abhijit Sarkar" userId="55efd9c8b510b5ee" providerId="LiveId" clId="{658D5425-C6D5-4D27-8829-1B73357C2E17}" dt="2023-01-06T12:29:15.040" v="2226" actId="478"/>
          <ac:picMkLst>
            <pc:docMk/>
            <pc:sldMk cId="2348643552" sldId="317"/>
            <ac:picMk id="4" creationId="{BB04880B-C2FE-AB1A-5F75-EB081A2A5942}"/>
          </ac:picMkLst>
        </pc:picChg>
        <pc:picChg chg="add mod">
          <ac:chgData name="Abhijit Sarkar" userId="55efd9c8b510b5ee" providerId="LiveId" clId="{658D5425-C6D5-4D27-8829-1B73357C2E17}" dt="2023-01-06T12:30:38.485" v="2238" actId="14100"/>
          <ac:picMkLst>
            <pc:docMk/>
            <pc:sldMk cId="2348643552" sldId="317"/>
            <ac:picMk id="5" creationId="{9C8400FD-6A86-80E1-B0D8-9166673ACCA6}"/>
          </ac:picMkLst>
        </pc:picChg>
        <pc:picChg chg="add mod">
          <ac:chgData name="Abhijit Sarkar" userId="55efd9c8b510b5ee" providerId="LiveId" clId="{658D5425-C6D5-4D27-8829-1B73357C2E17}" dt="2023-01-06T12:30:45.660" v="2240" actId="1076"/>
          <ac:picMkLst>
            <pc:docMk/>
            <pc:sldMk cId="2348643552" sldId="317"/>
            <ac:picMk id="7" creationId="{E9A4493A-3089-1D55-8B55-668DE8E12179}"/>
          </ac:picMkLst>
        </pc:picChg>
      </pc:sldChg>
      <pc:sldChg chg="addSp delSp modSp mod">
        <pc:chgData name="Abhijit Sarkar" userId="55efd9c8b510b5ee" providerId="LiveId" clId="{658D5425-C6D5-4D27-8829-1B73357C2E17}" dt="2023-01-06T12:36:44.035" v="2286" actId="1076"/>
        <pc:sldMkLst>
          <pc:docMk/>
          <pc:sldMk cId="470026957" sldId="318"/>
        </pc:sldMkLst>
        <pc:spChg chg="mod">
          <ac:chgData name="Abhijit Sarkar" userId="55efd9c8b510b5ee" providerId="LiveId" clId="{658D5425-C6D5-4D27-8829-1B73357C2E17}" dt="2023-01-06T12:36:44.035" v="2286" actId="1076"/>
          <ac:spMkLst>
            <pc:docMk/>
            <pc:sldMk cId="470026957" sldId="318"/>
            <ac:spMk id="2" creationId="{1E1DC5F9-EA10-8345-339A-D3EA80AEB00A}"/>
          </ac:spMkLst>
        </pc:spChg>
        <pc:picChg chg="del">
          <ac:chgData name="Abhijit Sarkar" userId="55efd9c8b510b5ee" providerId="LiveId" clId="{658D5425-C6D5-4D27-8829-1B73357C2E17}" dt="2023-01-06T12:30:54.973" v="2241" actId="478"/>
          <ac:picMkLst>
            <pc:docMk/>
            <pc:sldMk cId="470026957" sldId="318"/>
            <ac:picMk id="4" creationId="{3A6F8A3F-70A5-3652-53F2-BA1CF6F9D8D8}"/>
          </ac:picMkLst>
        </pc:picChg>
        <pc:picChg chg="add mod">
          <ac:chgData name="Abhijit Sarkar" userId="55efd9c8b510b5ee" providerId="LiveId" clId="{658D5425-C6D5-4D27-8829-1B73357C2E17}" dt="2023-01-06T12:31:21.569" v="2244" actId="1076"/>
          <ac:picMkLst>
            <pc:docMk/>
            <pc:sldMk cId="470026957" sldId="318"/>
            <ac:picMk id="5" creationId="{D7E58764-AF2C-ABC0-CB0E-7D819264E797}"/>
          </ac:picMkLst>
        </pc:picChg>
        <pc:picChg chg="add mod">
          <ac:chgData name="Abhijit Sarkar" userId="55efd9c8b510b5ee" providerId="LiveId" clId="{658D5425-C6D5-4D27-8829-1B73357C2E17}" dt="2023-01-06T12:32:13.413" v="2252" actId="14100"/>
          <ac:picMkLst>
            <pc:docMk/>
            <pc:sldMk cId="470026957" sldId="318"/>
            <ac:picMk id="7" creationId="{C0C9297B-1AB7-1114-3615-C3ECAB707C35}"/>
          </ac:picMkLst>
        </pc:picChg>
      </pc:sldChg>
      <pc:sldChg chg="addSp delSp modSp mod">
        <pc:chgData name="Abhijit Sarkar" userId="55efd9c8b510b5ee" providerId="LiveId" clId="{658D5425-C6D5-4D27-8829-1B73357C2E17}" dt="2023-01-06T12:36:37.322" v="2285" actId="1076"/>
        <pc:sldMkLst>
          <pc:docMk/>
          <pc:sldMk cId="249622750" sldId="319"/>
        </pc:sldMkLst>
        <pc:spChg chg="mod">
          <ac:chgData name="Abhijit Sarkar" userId="55efd9c8b510b5ee" providerId="LiveId" clId="{658D5425-C6D5-4D27-8829-1B73357C2E17}" dt="2023-01-06T12:36:37.322" v="2285" actId="1076"/>
          <ac:spMkLst>
            <pc:docMk/>
            <pc:sldMk cId="249622750" sldId="319"/>
            <ac:spMk id="2" creationId="{1E1DC5F9-EA10-8345-339A-D3EA80AEB00A}"/>
          </ac:spMkLst>
        </pc:spChg>
        <pc:picChg chg="del">
          <ac:chgData name="Abhijit Sarkar" userId="55efd9c8b510b5ee" providerId="LiveId" clId="{658D5425-C6D5-4D27-8829-1B73357C2E17}" dt="2023-01-06T12:32:21.738" v="2253" actId="478"/>
          <ac:picMkLst>
            <pc:docMk/>
            <pc:sldMk cId="249622750" sldId="319"/>
            <ac:picMk id="4" creationId="{EED65DFB-094E-D064-67AC-27C808FF0D93}"/>
          </ac:picMkLst>
        </pc:picChg>
        <pc:picChg chg="add mod">
          <ac:chgData name="Abhijit Sarkar" userId="55efd9c8b510b5ee" providerId="LiveId" clId="{658D5425-C6D5-4D27-8829-1B73357C2E17}" dt="2023-01-06T12:33:49.439" v="2262" actId="14100"/>
          <ac:picMkLst>
            <pc:docMk/>
            <pc:sldMk cId="249622750" sldId="319"/>
            <ac:picMk id="5" creationId="{913A3C31-DEE7-D512-7E11-E70CF37464EA}"/>
          </ac:picMkLst>
        </pc:picChg>
        <pc:picChg chg="add mod">
          <ac:chgData name="Abhijit Sarkar" userId="55efd9c8b510b5ee" providerId="LiveId" clId="{658D5425-C6D5-4D27-8829-1B73357C2E17}" dt="2023-01-06T12:34:03.955" v="2265" actId="14100"/>
          <ac:picMkLst>
            <pc:docMk/>
            <pc:sldMk cId="249622750" sldId="319"/>
            <ac:picMk id="7" creationId="{8073E41B-88C7-8BC9-D6F6-0A02CE127AB5}"/>
          </ac:picMkLst>
        </pc:picChg>
      </pc:sldChg>
      <pc:sldChg chg="addSp delSp modSp mod">
        <pc:chgData name="Abhijit Sarkar" userId="55efd9c8b510b5ee" providerId="LiveId" clId="{658D5425-C6D5-4D27-8829-1B73357C2E17}" dt="2023-01-06T12:36:19.818" v="2282" actId="1076"/>
        <pc:sldMkLst>
          <pc:docMk/>
          <pc:sldMk cId="1125024328" sldId="320"/>
        </pc:sldMkLst>
        <pc:spChg chg="mod">
          <ac:chgData name="Abhijit Sarkar" userId="55efd9c8b510b5ee" providerId="LiveId" clId="{658D5425-C6D5-4D27-8829-1B73357C2E17}" dt="2023-01-06T12:36:19.818" v="2282" actId="1076"/>
          <ac:spMkLst>
            <pc:docMk/>
            <pc:sldMk cId="1125024328" sldId="320"/>
            <ac:spMk id="2" creationId="{1E1DC5F9-EA10-8345-339A-D3EA80AEB00A}"/>
          </ac:spMkLst>
        </pc:spChg>
        <pc:picChg chg="del">
          <ac:chgData name="Abhijit Sarkar" userId="55efd9c8b510b5ee" providerId="LiveId" clId="{658D5425-C6D5-4D27-8829-1B73357C2E17}" dt="2023-01-06T12:34:11.986" v="2266" actId="478"/>
          <ac:picMkLst>
            <pc:docMk/>
            <pc:sldMk cId="1125024328" sldId="320"/>
            <ac:picMk id="4" creationId="{7A943588-4196-794D-A186-97912D410329}"/>
          </ac:picMkLst>
        </pc:picChg>
        <pc:picChg chg="add mod">
          <ac:chgData name="Abhijit Sarkar" userId="55efd9c8b510b5ee" providerId="LiveId" clId="{658D5425-C6D5-4D27-8829-1B73357C2E17}" dt="2023-01-06T12:36:03.876" v="2279" actId="1076"/>
          <ac:picMkLst>
            <pc:docMk/>
            <pc:sldMk cId="1125024328" sldId="320"/>
            <ac:picMk id="5" creationId="{212DC5FB-725E-9A24-0F71-7B9F9C1B1A8A}"/>
          </ac:picMkLst>
        </pc:picChg>
        <pc:picChg chg="add mod">
          <ac:chgData name="Abhijit Sarkar" userId="55efd9c8b510b5ee" providerId="LiveId" clId="{658D5425-C6D5-4D27-8829-1B73357C2E17}" dt="2023-01-06T12:36:11.431" v="2281" actId="14100"/>
          <ac:picMkLst>
            <pc:docMk/>
            <pc:sldMk cId="1125024328" sldId="320"/>
            <ac:picMk id="7" creationId="{88D72F44-D686-32ED-150A-125AA840995C}"/>
          </ac:picMkLst>
        </pc:picChg>
      </pc:sldChg>
      <pc:sldChg chg="modSp del mod">
        <pc:chgData name="Abhijit Sarkar" userId="55efd9c8b510b5ee" providerId="LiveId" clId="{658D5425-C6D5-4D27-8829-1B73357C2E17}" dt="2023-01-06T12:38:34.305" v="2316" actId="47"/>
        <pc:sldMkLst>
          <pc:docMk/>
          <pc:sldMk cId="376733930" sldId="321"/>
        </pc:sldMkLst>
        <pc:spChg chg="mod">
          <ac:chgData name="Abhijit Sarkar" userId="55efd9c8b510b5ee" providerId="LiveId" clId="{658D5425-C6D5-4D27-8829-1B73357C2E17}" dt="2023-01-06T12:36:30.074" v="2284" actId="1076"/>
          <ac:spMkLst>
            <pc:docMk/>
            <pc:sldMk cId="376733930" sldId="321"/>
            <ac:spMk id="2" creationId="{1E1DC5F9-EA10-8345-339A-D3EA80AEB00A}"/>
          </ac:spMkLst>
        </pc:spChg>
      </pc:sldChg>
      <pc:sldChg chg="modSp del mod">
        <pc:chgData name="Abhijit Sarkar" userId="55efd9c8b510b5ee" providerId="LiveId" clId="{658D5425-C6D5-4D27-8829-1B73357C2E17}" dt="2023-01-06T12:38:36.523" v="2317" actId="47"/>
        <pc:sldMkLst>
          <pc:docMk/>
          <pc:sldMk cId="2612103859" sldId="322"/>
        </pc:sldMkLst>
        <pc:spChg chg="mod">
          <ac:chgData name="Abhijit Sarkar" userId="55efd9c8b510b5ee" providerId="LiveId" clId="{658D5425-C6D5-4D27-8829-1B73357C2E17}" dt="2023-01-06T09:30:00.970" v="116" actId="27636"/>
          <ac:spMkLst>
            <pc:docMk/>
            <pc:sldMk cId="2612103859" sldId="322"/>
            <ac:spMk id="2" creationId="{1E1DC5F9-EA10-8345-339A-D3EA80AEB00A}"/>
          </ac:spMkLst>
        </pc:spChg>
      </pc:sldChg>
      <pc:sldChg chg="addSp delSp modSp mod">
        <pc:chgData name="Abhijit Sarkar" userId="55efd9c8b510b5ee" providerId="LiveId" clId="{658D5425-C6D5-4D27-8829-1B73357C2E17}" dt="2023-01-06T12:43:01.224" v="2401" actId="1076"/>
        <pc:sldMkLst>
          <pc:docMk/>
          <pc:sldMk cId="3138884408" sldId="323"/>
        </pc:sldMkLst>
        <pc:spChg chg="mod">
          <ac:chgData name="Abhijit Sarkar" userId="55efd9c8b510b5ee" providerId="LiveId" clId="{658D5425-C6D5-4D27-8829-1B73357C2E17}" dt="2023-01-06T12:41:39.379" v="2395" actId="20577"/>
          <ac:spMkLst>
            <pc:docMk/>
            <pc:sldMk cId="3138884408" sldId="323"/>
            <ac:spMk id="2" creationId="{1E1DC5F9-EA10-8345-339A-D3EA80AEB00A}"/>
          </ac:spMkLst>
        </pc:spChg>
        <pc:spChg chg="add del mod">
          <ac:chgData name="Abhijit Sarkar" userId="55efd9c8b510b5ee" providerId="LiveId" clId="{658D5425-C6D5-4D27-8829-1B73357C2E17}" dt="2023-01-06T12:42:33.948" v="2396" actId="931"/>
          <ac:spMkLst>
            <pc:docMk/>
            <pc:sldMk cId="3138884408" sldId="323"/>
            <ac:spMk id="4" creationId="{6A741F06-34EA-65BB-9D01-33D3584C4D15}"/>
          </ac:spMkLst>
        </pc:spChg>
        <pc:picChg chg="del">
          <ac:chgData name="Abhijit Sarkar" userId="55efd9c8b510b5ee" providerId="LiveId" clId="{658D5425-C6D5-4D27-8829-1B73357C2E17}" dt="2023-01-06T12:41:17.575" v="2353" actId="478"/>
          <ac:picMkLst>
            <pc:docMk/>
            <pc:sldMk cId="3138884408" sldId="323"/>
            <ac:picMk id="6" creationId="{E66D138D-0F61-A6AC-2D5A-4926740E22B5}"/>
          </ac:picMkLst>
        </pc:picChg>
        <pc:picChg chg="add mod">
          <ac:chgData name="Abhijit Sarkar" userId="55efd9c8b510b5ee" providerId="LiveId" clId="{658D5425-C6D5-4D27-8829-1B73357C2E17}" dt="2023-01-06T12:42:40.221" v="2398" actId="1076"/>
          <ac:picMkLst>
            <pc:docMk/>
            <pc:sldMk cId="3138884408" sldId="323"/>
            <ac:picMk id="7" creationId="{28D12758-8506-91AF-BFD8-46C4496D8A84}"/>
          </ac:picMkLst>
        </pc:picChg>
        <pc:picChg chg="add mod">
          <ac:chgData name="Abhijit Sarkar" userId="55efd9c8b510b5ee" providerId="LiveId" clId="{658D5425-C6D5-4D27-8829-1B73357C2E17}" dt="2023-01-06T12:43:01.224" v="2401" actId="1076"/>
          <ac:picMkLst>
            <pc:docMk/>
            <pc:sldMk cId="3138884408" sldId="323"/>
            <ac:picMk id="9" creationId="{C2BE5E8F-2A09-A0F0-2325-D624B7737C73}"/>
          </ac:picMkLst>
        </pc:picChg>
        <pc:picChg chg="del">
          <ac:chgData name="Abhijit Sarkar" userId="55efd9c8b510b5ee" providerId="LiveId" clId="{658D5425-C6D5-4D27-8829-1B73357C2E17}" dt="2023-01-06T12:41:20.142" v="2354" actId="478"/>
          <ac:picMkLst>
            <pc:docMk/>
            <pc:sldMk cId="3138884408" sldId="323"/>
            <ac:picMk id="10" creationId="{F34E52B0-D615-206C-ABD2-431B29F0A159}"/>
          </ac:picMkLst>
        </pc:picChg>
      </pc:sldChg>
      <pc:sldChg chg="addSp delSp modSp mod">
        <pc:chgData name="Abhijit Sarkar" userId="55efd9c8b510b5ee" providerId="LiveId" clId="{658D5425-C6D5-4D27-8829-1B73357C2E17}" dt="2023-01-06T12:44:00.780" v="2423" actId="27349"/>
        <pc:sldMkLst>
          <pc:docMk/>
          <pc:sldMk cId="2120867088" sldId="324"/>
        </pc:sldMkLst>
        <pc:spChg chg="mod">
          <ac:chgData name="Abhijit Sarkar" userId="55efd9c8b510b5ee" providerId="LiveId" clId="{658D5425-C6D5-4D27-8829-1B73357C2E17}" dt="2023-01-06T09:30:00.985" v="119" actId="27636"/>
          <ac:spMkLst>
            <pc:docMk/>
            <pc:sldMk cId="2120867088" sldId="324"/>
            <ac:spMk id="2" creationId="{1E1DC5F9-EA10-8345-339A-D3EA80AEB00A}"/>
          </ac:spMkLst>
        </pc:spChg>
        <pc:spChg chg="mod">
          <ac:chgData name="Abhijit Sarkar" userId="55efd9c8b510b5ee" providerId="LiveId" clId="{658D5425-C6D5-4D27-8829-1B73357C2E17}" dt="2023-01-06T12:43:53.290" v="2421" actId="20577"/>
          <ac:spMkLst>
            <pc:docMk/>
            <pc:sldMk cId="2120867088" sldId="324"/>
            <ac:spMk id="3" creationId="{B514C2EF-0720-D2A7-8A64-B25931FDC3BD}"/>
          </ac:spMkLst>
        </pc:spChg>
        <pc:picChg chg="del">
          <ac:chgData name="Abhijit Sarkar" userId="55efd9c8b510b5ee" providerId="LiveId" clId="{658D5425-C6D5-4D27-8829-1B73357C2E17}" dt="2023-01-06T12:43:06.454" v="2402" actId="478"/>
          <ac:picMkLst>
            <pc:docMk/>
            <pc:sldMk cId="2120867088" sldId="324"/>
            <ac:picMk id="5" creationId="{4EB8DD3C-3D6E-2F1F-325D-F2C2628B8FD9}"/>
          </ac:picMkLst>
        </pc:picChg>
        <pc:picChg chg="add mod">
          <ac:chgData name="Abhijit Sarkar" userId="55efd9c8b510b5ee" providerId="LiveId" clId="{658D5425-C6D5-4D27-8829-1B73357C2E17}" dt="2023-01-06T12:43:40.272" v="2405" actId="1076"/>
          <ac:picMkLst>
            <pc:docMk/>
            <pc:sldMk cId="2120867088" sldId="324"/>
            <ac:picMk id="6" creationId="{215E0986-51FF-F152-354D-772A2525951D}"/>
          </ac:picMkLst>
        </pc:picChg>
        <pc:picChg chg="mod">
          <ac:chgData name="Abhijit Sarkar" userId="55efd9c8b510b5ee" providerId="LiveId" clId="{658D5425-C6D5-4D27-8829-1B73357C2E17}" dt="2023-01-06T12:44:00.780" v="2423" actId="27349"/>
          <ac:picMkLst>
            <pc:docMk/>
            <pc:sldMk cId="2120867088" sldId="324"/>
            <ac:picMk id="9" creationId="{3D74550C-064B-1527-A12A-F8F26D998702}"/>
          </ac:picMkLst>
        </pc:picChg>
      </pc:sldChg>
      <pc:sldChg chg="modSp mod">
        <pc:chgData name="Abhijit Sarkar" userId="55efd9c8b510b5ee" providerId="LiveId" clId="{658D5425-C6D5-4D27-8829-1B73357C2E17}" dt="2023-01-06T12:39:06.917" v="2337" actId="20577"/>
        <pc:sldMkLst>
          <pc:docMk/>
          <pc:sldMk cId="2187772718" sldId="325"/>
        </pc:sldMkLst>
        <pc:spChg chg="mod">
          <ac:chgData name="Abhijit Sarkar" userId="55efd9c8b510b5ee" providerId="LiveId" clId="{658D5425-C6D5-4D27-8829-1B73357C2E17}" dt="2023-01-06T09:30:00.985" v="117" actId="27636"/>
          <ac:spMkLst>
            <pc:docMk/>
            <pc:sldMk cId="2187772718" sldId="325"/>
            <ac:spMk id="2" creationId="{1E1DC5F9-EA10-8345-339A-D3EA80AEB00A}"/>
          </ac:spMkLst>
        </pc:spChg>
        <pc:spChg chg="mod">
          <ac:chgData name="Abhijit Sarkar" userId="55efd9c8b510b5ee" providerId="LiveId" clId="{658D5425-C6D5-4D27-8829-1B73357C2E17}" dt="2023-01-06T12:39:06.917" v="2337" actId="20577"/>
          <ac:spMkLst>
            <pc:docMk/>
            <pc:sldMk cId="2187772718" sldId="325"/>
            <ac:spMk id="3" creationId="{DC746289-55F3-41B6-581C-8C8DB342E72E}"/>
          </ac:spMkLst>
        </pc:spChg>
      </pc:sldChg>
      <pc:sldMasterChg chg="modTransition modSldLayout">
        <pc:chgData name="Abhijit Sarkar" userId="55efd9c8b510b5ee" providerId="LiveId" clId="{658D5425-C6D5-4D27-8829-1B73357C2E17}" dt="2023-01-06T09:28:47.339" v="21"/>
        <pc:sldMasterMkLst>
          <pc:docMk/>
          <pc:sldMasterMk cId="3595367271" sldId="2147484133"/>
        </pc:sldMasterMkLst>
        <pc:sldLayoutChg chg="modTransition">
          <pc:chgData name="Abhijit Sarkar" userId="55efd9c8b510b5ee" providerId="LiveId" clId="{658D5425-C6D5-4D27-8829-1B73357C2E17}" dt="2023-01-06T09:28:47.339" v="21"/>
          <pc:sldLayoutMkLst>
            <pc:docMk/>
            <pc:sldMasterMk cId="3595367271" sldId="2147484133"/>
            <pc:sldLayoutMk cId="1375554653" sldId="2147484134"/>
          </pc:sldLayoutMkLst>
        </pc:sldLayoutChg>
        <pc:sldLayoutChg chg="modTransition">
          <pc:chgData name="Abhijit Sarkar" userId="55efd9c8b510b5ee" providerId="LiveId" clId="{658D5425-C6D5-4D27-8829-1B73357C2E17}" dt="2023-01-06T09:28:47.339" v="21"/>
          <pc:sldLayoutMkLst>
            <pc:docMk/>
            <pc:sldMasterMk cId="3595367271" sldId="2147484133"/>
            <pc:sldLayoutMk cId="728162961" sldId="2147484135"/>
          </pc:sldLayoutMkLst>
        </pc:sldLayoutChg>
        <pc:sldLayoutChg chg="modTransition">
          <pc:chgData name="Abhijit Sarkar" userId="55efd9c8b510b5ee" providerId="LiveId" clId="{658D5425-C6D5-4D27-8829-1B73357C2E17}" dt="2023-01-06T09:28:47.339" v="21"/>
          <pc:sldLayoutMkLst>
            <pc:docMk/>
            <pc:sldMasterMk cId="3595367271" sldId="2147484133"/>
            <pc:sldLayoutMk cId="517223814" sldId="2147484136"/>
          </pc:sldLayoutMkLst>
        </pc:sldLayoutChg>
        <pc:sldLayoutChg chg="modTransition">
          <pc:chgData name="Abhijit Sarkar" userId="55efd9c8b510b5ee" providerId="LiveId" clId="{658D5425-C6D5-4D27-8829-1B73357C2E17}" dt="2023-01-06T09:28:47.339" v="21"/>
          <pc:sldLayoutMkLst>
            <pc:docMk/>
            <pc:sldMasterMk cId="3595367271" sldId="2147484133"/>
            <pc:sldLayoutMk cId="830137930" sldId="2147484137"/>
          </pc:sldLayoutMkLst>
        </pc:sldLayoutChg>
        <pc:sldLayoutChg chg="modTransition">
          <pc:chgData name="Abhijit Sarkar" userId="55efd9c8b510b5ee" providerId="LiveId" clId="{658D5425-C6D5-4D27-8829-1B73357C2E17}" dt="2023-01-06T09:28:47.339" v="21"/>
          <pc:sldLayoutMkLst>
            <pc:docMk/>
            <pc:sldMasterMk cId="3595367271" sldId="2147484133"/>
            <pc:sldLayoutMk cId="2159154326" sldId="2147484138"/>
          </pc:sldLayoutMkLst>
        </pc:sldLayoutChg>
        <pc:sldLayoutChg chg="modTransition">
          <pc:chgData name="Abhijit Sarkar" userId="55efd9c8b510b5ee" providerId="LiveId" clId="{658D5425-C6D5-4D27-8829-1B73357C2E17}" dt="2023-01-06T09:28:47.339" v="21"/>
          <pc:sldLayoutMkLst>
            <pc:docMk/>
            <pc:sldMasterMk cId="3595367271" sldId="2147484133"/>
            <pc:sldLayoutMk cId="116701249" sldId="2147484139"/>
          </pc:sldLayoutMkLst>
        </pc:sldLayoutChg>
        <pc:sldLayoutChg chg="modTransition">
          <pc:chgData name="Abhijit Sarkar" userId="55efd9c8b510b5ee" providerId="LiveId" clId="{658D5425-C6D5-4D27-8829-1B73357C2E17}" dt="2023-01-06T09:28:47.339" v="21"/>
          <pc:sldLayoutMkLst>
            <pc:docMk/>
            <pc:sldMasterMk cId="3595367271" sldId="2147484133"/>
            <pc:sldLayoutMk cId="3046098525" sldId="2147484140"/>
          </pc:sldLayoutMkLst>
        </pc:sldLayoutChg>
        <pc:sldLayoutChg chg="modTransition">
          <pc:chgData name="Abhijit Sarkar" userId="55efd9c8b510b5ee" providerId="LiveId" clId="{658D5425-C6D5-4D27-8829-1B73357C2E17}" dt="2023-01-06T09:28:47.339" v="21"/>
          <pc:sldLayoutMkLst>
            <pc:docMk/>
            <pc:sldMasterMk cId="3595367271" sldId="2147484133"/>
            <pc:sldLayoutMk cId="3425041587" sldId="2147484141"/>
          </pc:sldLayoutMkLst>
        </pc:sldLayoutChg>
        <pc:sldLayoutChg chg="modTransition">
          <pc:chgData name="Abhijit Sarkar" userId="55efd9c8b510b5ee" providerId="LiveId" clId="{658D5425-C6D5-4D27-8829-1B73357C2E17}" dt="2023-01-06T09:28:47.339" v="21"/>
          <pc:sldLayoutMkLst>
            <pc:docMk/>
            <pc:sldMasterMk cId="3595367271" sldId="2147484133"/>
            <pc:sldLayoutMk cId="3170462825" sldId="2147484142"/>
          </pc:sldLayoutMkLst>
        </pc:sldLayoutChg>
        <pc:sldLayoutChg chg="modTransition">
          <pc:chgData name="Abhijit Sarkar" userId="55efd9c8b510b5ee" providerId="LiveId" clId="{658D5425-C6D5-4D27-8829-1B73357C2E17}" dt="2023-01-06T09:28:47.339" v="21"/>
          <pc:sldLayoutMkLst>
            <pc:docMk/>
            <pc:sldMasterMk cId="3595367271" sldId="2147484133"/>
            <pc:sldLayoutMk cId="3642903259" sldId="2147484149"/>
          </pc:sldLayoutMkLst>
        </pc:sldLayoutChg>
        <pc:sldLayoutChg chg="modTransition">
          <pc:chgData name="Abhijit Sarkar" userId="55efd9c8b510b5ee" providerId="LiveId" clId="{658D5425-C6D5-4D27-8829-1B73357C2E17}" dt="2023-01-06T09:28:47.339" v="21"/>
          <pc:sldLayoutMkLst>
            <pc:docMk/>
            <pc:sldMasterMk cId="3595367271" sldId="2147484133"/>
            <pc:sldLayoutMk cId="620227934" sldId="2147484150"/>
          </pc:sldLayoutMkLst>
        </pc:sldLayoutChg>
      </pc:sldMasterChg>
      <pc:sldMasterChg chg="modTransition modSldLayout">
        <pc:chgData name="Abhijit Sarkar" userId="55efd9c8b510b5ee" providerId="LiveId" clId="{658D5425-C6D5-4D27-8829-1B73357C2E17}" dt="2023-01-06T09:29:10.098" v="64"/>
        <pc:sldMasterMkLst>
          <pc:docMk/>
          <pc:sldMasterMk cId="884254430" sldId="2147484151"/>
        </pc:sldMasterMkLst>
        <pc:sldLayoutChg chg="modTransition">
          <pc:chgData name="Abhijit Sarkar" userId="55efd9c8b510b5ee" providerId="LiveId" clId="{658D5425-C6D5-4D27-8829-1B73357C2E17}" dt="2023-01-06T09:29:10.098" v="64"/>
          <pc:sldLayoutMkLst>
            <pc:docMk/>
            <pc:sldMasterMk cId="884254430" sldId="2147484151"/>
            <pc:sldLayoutMk cId="663973120" sldId="2147484152"/>
          </pc:sldLayoutMkLst>
        </pc:sldLayoutChg>
        <pc:sldLayoutChg chg="modTransition">
          <pc:chgData name="Abhijit Sarkar" userId="55efd9c8b510b5ee" providerId="LiveId" clId="{658D5425-C6D5-4D27-8829-1B73357C2E17}" dt="2023-01-06T09:29:10.098" v="64"/>
          <pc:sldLayoutMkLst>
            <pc:docMk/>
            <pc:sldMasterMk cId="884254430" sldId="2147484151"/>
            <pc:sldLayoutMk cId="996233041" sldId="2147484153"/>
          </pc:sldLayoutMkLst>
        </pc:sldLayoutChg>
        <pc:sldLayoutChg chg="modTransition">
          <pc:chgData name="Abhijit Sarkar" userId="55efd9c8b510b5ee" providerId="LiveId" clId="{658D5425-C6D5-4D27-8829-1B73357C2E17}" dt="2023-01-06T09:29:10.098" v="64"/>
          <pc:sldLayoutMkLst>
            <pc:docMk/>
            <pc:sldMasterMk cId="884254430" sldId="2147484151"/>
            <pc:sldLayoutMk cId="2637449364" sldId="2147484154"/>
          </pc:sldLayoutMkLst>
        </pc:sldLayoutChg>
        <pc:sldLayoutChg chg="modTransition">
          <pc:chgData name="Abhijit Sarkar" userId="55efd9c8b510b5ee" providerId="LiveId" clId="{658D5425-C6D5-4D27-8829-1B73357C2E17}" dt="2023-01-06T09:29:10.098" v="64"/>
          <pc:sldLayoutMkLst>
            <pc:docMk/>
            <pc:sldMasterMk cId="884254430" sldId="2147484151"/>
            <pc:sldLayoutMk cId="2214842658" sldId="2147484155"/>
          </pc:sldLayoutMkLst>
        </pc:sldLayoutChg>
        <pc:sldLayoutChg chg="modTransition">
          <pc:chgData name="Abhijit Sarkar" userId="55efd9c8b510b5ee" providerId="LiveId" clId="{658D5425-C6D5-4D27-8829-1B73357C2E17}" dt="2023-01-06T09:29:10.098" v="64"/>
          <pc:sldLayoutMkLst>
            <pc:docMk/>
            <pc:sldMasterMk cId="884254430" sldId="2147484151"/>
            <pc:sldLayoutMk cId="2369637603" sldId="2147484156"/>
          </pc:sldLayoutMkLst>
        </pc:sldLayoutChg>
        <pc:sldLayoutChg chg="modTransition">
          <pc:chgData name="Abhijit Sarkar" userId="55efd9c8b510b5ee" providerId="LiveId" clId="{658D5425-C6D5-4D27-8829-1B73357C2E17}" dt="2023-01-06T09:29:10.098" v="64"/>
          <pc:sldLayoutMkLst>
            <pc:docMk/>
            <pc:sldMasterMk cId="884254430" sldId="2147484151"/>
            <pc:sldLayoutMk cId="2519743306" sldId="2147484157"/>
          </pc:sldLayoutMkLst>
        </pc:sldLayoutChg>
        <pc:sldLayoutChg chg="modTransition">
          <pc:chgData name="Abhijit Sarkar" userId="55efd9c8b510b5ee" providerId="LiveId" clId="{658D5425-C6D5-4D27-8829-1B73357C2E17}" dt="2023-01-06T09:29:10.098" v="64"/>
          <pc:sldLayoutMkLst>
            <pc:docMk/>
            <pc:sldMasterMk cId="884254430" sldId="2147484151"/>
            <pc:sldLayoutMk cId="1585848355" sldId="2147484158"/>
          </pc:sldLayoutMkLst>
        </pc:sldLayoutChg>
        <pc:sldLayoutChg chg="modTransition">
          <pc:chgData name="Abhijit Sarkar" userId="55efd9c8b510b5ee" providerId="LiveId" clId="{658D5425-C6D5-4D27-8829-1B73357C2E17}" dt="2023-01-06T09:29:10.098" v="64"/>
          <pc:sldLayoutMkLst>
            <pc:docMk/>
            <pc:sldMasterMk cId="884254430" sldId="2147484151"/>
            <pc:sldLayoutMk cId="1877979610" sldId="2147484159"/>
          </pc:sldLayoutMkLst>
        </pc:sldLayoutChg>
        <pc:sldLayoutChg chg="modTransition">
          <pc:chgData name="Abhijit Sarkar" userId="55efd9c8b510b5ee" providerId="LiveId" clId="{658D5425-C6D5-4D27-8829-1B73357C2E17}" dt="2023-01-06T09:29:10.098" v="64"/>
          <pc:sldLayoutMkLst>
            <pc:docMk/>
            <pc:sldMasterMk cId="884254430" sldId="2147484151"/>
            <pc:sldLayoutMk cId="1708832331" sldId="2147484160"/>
          </pc:sldLayoutMkLst>
        </pc:sldLayoutChg>
        <pc:sldLayoutChg chg="modTransition">
          <pc:chgData name="Abhijit Sarkar" userId="55efd9c8b510b5ee" providerId="LiveId" clId="{658D5425-C6D5-4D27-8829-1B73357C2E17}" dt="2023-01-06T09:29:10.098" v="64"/>
          <pc:sldLayoutMkLst>
            <pc:docMk/>
            <pc:sldMasterMk cId="884254430" sldId="2147484151"/>
            <pc:sldLayoutMk cId="4005331763" sldId="2147484161"/>
          </pc:sldLayoutMkLst>
        </pc:sldLayoutChg>
        <pc:sldLayoutChg chg="modTransition">
          <pc:chgData name="Abhijit Sarkar" userId="55efd9c8b510b5ee" providerId="LiveId" clId="{658D5425-C6D5-4D27-8829-1B73357C2E17}" dt="2023-01-06T09:29:10.098" v="64"/>
          <pc:sldLayoutMkLst>
            <pc:docMk/>
            <pc:sldMasterMk cId="884254430" sldId="2147484151"/>
            <pc:sldLayoutMk cId="1237347381" sldId="2147484162"/>
          </pc:sldLayoutMkLst>
        </pc:sldLayoutChg>
      </pc:sldMasterChg>
      <pc:sldMasterChg chg="modTransition modSldLayout">
        <pc:chgData name="Abhijit Sarkar" userId="55efd9c8b510b5ee" providerId="LiveId" clId="{658D5425-C6D5-4D27-8829-1B73357C2E17}" dt="2023-01-06T09:29:12.646" v="65"/>
        <pc:sldMasterMkLst>
          <pc:docMk/>
          <pc:sldMasterMk cId="3199058620" sldId="2147484151"/>
        </pc:sldMasterMkLst>
        <pc:sldLayoutChg chg="modTransition">
          <pc:chgData name="Abhijit Sarkar" userId="55efd9c8b510b5ee" providerId="LiveId" clId="{658D5425-C6D5-4D27-8829-1B73357C2E17}" dt="2023-01-06T09:29:12.646" v="65"/>
          <pc:sldLayoutMkLst>
            <pc:docMk/>
            <pc:sldMasterMk cId="3199058620" sldId="2147484151"/>
            <pc:sldLayoutMk cId="3642516231" sldId="2147484152"/>
          </pc:sldLayoutMkLst>
        </pc:sldLayoutChg>
        <pc:sldLayoutChg chg="modTransition">
          <pc:chgData name="Abhijit Sarkar" userId="55efd9c8b510b5ee" providerId="LiveId" clId="{658D5425-C6D5-4D27-8829-1B73357C2E17}" dt="2023-01-06T09:29:12.646" v="65"/>
          <pc:sldLayoutMkLst>
            <pc:docMk/>
            <pc:sldMasterMk cId="3199058620" sldId="2147484151"/>
            <pc:sldLayoutMk cId="895608313" sldId="2147484153"/>
          </pc:sldLayoutMkLst>
        </pc:sldLayoutChg>
        <pc:sldLayoutChg chg="modTransition">
          <pc:chgData name="Abhijit Sarkar" userId="55efd9c8b510b5ee" providerId="LiveId" clId="{658D5425-C6D5-4D27-8829-1B73357C2E17}" dt="2023-01-06T09:29:12.646" v="65"/>
          <pc:sldLayoutMkLst>
            <pc:docMk/>
            <pc:sldMasterMk cId="3199058620" sldId="2147484151"/>
            <pc:sldLayoutMk cId="2308790125" sldId="2147484154"/>
          </pc:sldLayoutMkLst>
        </pc:sldLayoutChg>
        <pc:sldLayoutChg chg="modTransition">
          <pc:chgData name="Abhijit Sarkar" userId="55efd9c8b510b5ee" providerId="LiveId" clId="{658D5425-C6D5-4D27-8829-1B73357C2E17}" dt="2023-01-06T09:29:12.646" v="65"/>
          <pc:sldLayoutMkLst>
            <pc:docMk/>
            <pc:sldMasterMk cId="3199058620" sldId="2147484151"/>
            <pc:sldLayoutMk cId="3906755676" sldId="2147484155"/>
          </pc:sldLayoutMkLst>
        </pc:sldLayoutChg>
        <pc:sldLayoutChg chg="modTransition">
          <pc:chgData name="Abhijit Sarkar" userId="55efd9c8b510b5ee" providerId="LiveId" clId="{658D5425-C6D5-4D27-8829-1B73357C2E17}" dt="2023-01-06T09:29:12.646" v="65"/>
          <pc:sldLayoutMkLst>
            <pc:docMk/>
            <pc:sldMasterMk cId="3199058620" sldId="2147484151"/>
            <pc:sldLayoutMk cId="1115818122" sldId="2147484156"/>
          </pc:sldLayoutMkLst>
        </pc:sldLayoutChg>
        <pc:sldLayoutChg chg="modTransition">
          <pc:chgData name="Abhijit Sarkar" userId="55efd9c8b510b5ee" providerId="LiveId" clId="{658D5425-C6D5-4D27-8829-1B73357C2E17}" dt="2023-01-06T09:29:12.646" v="65"/>
          <pc:sldLayoutMkLst>
            <pc:docMk/>
            <pc:sldMasterMk cId="3199058620" sldId="2147484151"/>
            <pc:sldLayoutMk cId="2754961440" sldId="2147484157"/>
          </pc:sldLayoutMkLst>
        </pc:sldLayoutChg>
        <pc:sldLayoutChg chg="modTransition">
          <pc:chgData name="Abhijit Sarkar" userId="55efd9c8b510b5ee" providerId="LiveId" clId="{658D5425-C6D5-4D27-8829-1B73357C2E17}" dt="2023-01-06T09:29:12.646" v="65"/>
          <pc:sldLayoutMkLst>
            <pc:docMk/>
            <pc:sldMasterMk cId="3199058620" sldId="2147484151"/>
            <pc:sldLayoutMk cId="2658642956" sldId="2147484158"/>
          </pc:sldLayoutMkLst>
        </pc:sldLayoutChg>
        <pc:sldLayoutChg chg="modTransition">
          <pc:chgData name="Abhijit Sarkar" userId="55efd9c8b510b5ee" providerId="LiveId" clId="{658D5425-C6D5-4D27-8829-1B73357C2E17}" dt="2023-01-06T09:29:12.646" v="65"/>
          <pc:sldLayoutMkLst>
            <pc:docMk/>
            <pc:sldMasterMk cId="3199058620" sldId="2147484151"/>
            <pc:sldLayoutMk cId="520888491" sldId="2147484159"/>
          </pc:sldLayoutMkLst>
        </pc:sldLayoutChg>
        <pc:sldLayoutChg chg="modTransition">
          <pc:chgData name="Abhijit Sarkar" userId="55efd9c8b510b5ee" providerId="LiveId" clId="{658D5425-C6D5-4D27-8829-1B73357C2E17}" dt="2023-01-06T09:29:12.646" v="65"/>
          <pc:sldLayoutMkLst>
            <pc:docMk/>
            <pc:sldMasterMk cId="3199058620" sldId="2147484151"/>
            <pc:sldLayoutMk cId="976207858" sldId="2147484160"/>
          </pc:sldLayoutMkLst>
        </pc:sldLayoutChg>
        <pc:sldLayoutChg chg="modTransition">
          <pc:chgData name="Abhijit Sarkar" userId="55efd9c8b510b5ee" providerId="LiveId" clId="{658D5425-C6D5-4D27-8829-1B73357C2E17}" dt="2023-01-06T09:29:12.646" v="65"/>
          <pc:sldLayoutMkLst>
            <pc:docMk/>
            <pc:sldMasterMk cId="3199058620" sldId="2147484151"/>
            <pc:sldLayoutMk cId="547229113" sldId="2147484167"/>
          </pc:sldLayoutMkLst>
        </pc:sldLayoutChg>
        <pc:sldLayoutChg chg="modTransition">
          <pc:chgData name="Abhijit Sarkar" userId="55efd9c8b510b5ee" providerId="LiveId" clId="{658D5425-C6D5-4D27-8829-1B73357C2E17}" dt="2023-01-06T09:29:12.646" v="65"/>
          <pc:sldLayoutMkLst>
            <pc:docMk/>
            <pc:sldMasterMk cId="3199058620" sldId="2147484151"/>
            <pc:sldLayoutMk cId="678533025" sldId="2147484168"/>
          </pc:sldLayoutMkLst>
        </pc:sldLayoutChg>
      </pc:sldMasterChg>
      <pc:sldMasterChg chg="modTransition modSldLayout">
        <pc:chgData name="Abhijit Sarkar" userId="55efd9c8b510b5ee" providerId="LiveId" clId="{658D5425-C6D5-4D27-8829-1B73357C2E17}" dt="2023-01-06T09:29:34.923" v="69"/>
        <pc:sldMasterMkLst>
          <pc:docMk/>
          <pc:sldMasterMk cId="1368070591" sldId="2147484169"/>
        </pc:sldMasterMkLst>
        <pc:sldLayoutChg chg="modTransition">
          <pc:chgData name="Abhijit Sarkar" userId="55efd9c8b510b5ee" providerId="LiveId" clId="{658D5425-C6D5-4D27-8829-1B73357C2E17}" dt="2023-01-06T09:29:34.923" v="69"/>
          <pc:sldLayoutMkLst>
            <pc:docMk/>
            <pc:sldMasterMk cId="1368070591" sldId="2147484169"/>
            <pc:sldLayoutMk cId="1746061641" sldId="2147484170"/>
          </pc:sldLayoutMkLst>
        </pc:sldLayoutChg>
        <pc:sldLayoutChg chg="modTransition">
          <pc:chgData name="Abhijit Sarkar" userId="55efd9c8b510b5ee" providerId="LiveId" clId="{658D5425-C6D5-4D27-8829-1B73357C2E17}" dt="2023-01-06T09:29:34.923" v="69"/>
          <pc:sldLayoutMkLst>
            <pc:docMk/>
            <pc:sldMasterMk cId="1368070591" sldId="2147484169"/>
            <pc:sldLayoutMk cId="1008787790" sldId="2147484171"/>
          </pc:sldLayoutMkLst>
        </pc:sldLayoutChg>
        <pc:sldLayoutChg chg="modTransition">
          <pc:chgData name="Abhijit Sarkar" userId="55efd9c8b510b5ee" providerId="LiveId" clId="{658D5425-C6D5-4D27-8829-1B73357C2E17}" dt="2023-01-06T09:29:34.923" v="69"/>
          <pc:sldLayoutMkLst>
            <pc:docMk/>
            <pc:sldMasterMk cId="1368070591" sldId="2147484169"/>
            <pc:sldLayoutMk cId="4241949425" sldId="2147484172"/>
          </pc:sldLayoutMkLst>
        </pc:sldLayoutChg>
        <pc:sldLayoutChg chg="modTransition">
          <pc:chgData name="Abhijit Sarkar" userId="55efd9c8b510b5ee" providerId="LiveId" clId="{658D5425-C6D5-4D27-8829-1B73357C2E17}" dt="2023-01-06T09:29:34.923" v="69"/>
          <pc:sldLayoutMkLst>
            <pc:docMk/>
            <pc:sldMasterMk cId="1368070591" sldId="2147484169"/>
            <pc:sldLayoutMk cId="1175980120" sldId="2147484173"/>
          </pc:sldLayoutMkLst>
        </pc:sldLayoutChg>
        <pc:sldLayoutChg chg="modTransition">
          <pc:chgData name="Abhijit Sarkar" userId="55efd9c8b510b5ee" providerId="LiveId" clId="{658D5425-C6D5-4D27-8829-1B73357C2E17}" dt="2023-01-06T09:29:34.923" v="69"/>
          <pc:sldLayoutMkLst>
            <pc:docMk/>
            <pc:sldMasterMk cId="1368070591" sldId="2147484169"/>
            <pc:sldLayoutMk cId="2708859416" sldId="2147484174"/>
          </pc:sldLayoutMkLst>
        </pc:sldLayoutChg>
        <pc:sldLayoutChg chg="modTransition">
          <pc:chgData name="Abhijit Sarkar" userId="55efd9c8b510b5ee" providerId="LiveId" clId="{658D5425-C6D5-4D27-8829-1B73357C2E17}" dt="2023-01-06T09:29:34.923" v="69"/>
          <pc:sldLayoutMkLst>
            <pc:docMk/>
            <pc:sldMasterMk cId="1368070591" sldId="2147484169"/>
            <pc:sldLayoutMk cId="2537668262" sldId="2147484175"/>
          </pc:sldLayoutMkLst>
        </pc:sldLayoutChg>
        <pc:sldLayoutChg chg="modTransition">
          <pc:chgData name="Abhijit Sarkar" userId="55efd9c8b510b5ee" providerId="LiveId" clId="{658D5425-C6D5-4D27-8829-1B73357C2E17}" dt="2023-01-06T09:29:34.923" v="69"/>
          <pc:sldLayoutMkLst>
            <pc:docMk/>
            <pc:sldMasterMk cId="1368070591" sldId="2147484169"/>
            <pc:sldLayoutMk cId="1269308036" sldId="2147484176"/>
          </pc:sldLayoutMkLst>
        </pc:sldLayoutChg>
        <pc:sldLayoutChg chg="modTransition">
          <pc:chgData name="Abhijit Sarkar" userId="55efd9c8b510b5ee" providerId="LiveId" clId="{658D5425-C6D5-4D27-8829-1B73357C2E17}" dt="2023-01-06T09:29:34.923" v="69"/>
          <pc:sldLayoutMkLst>
            <pc:docMk/>
            <pc:sldMasterMk cId="1368070591" sldId="2147484169"/>
            <pc:sldLayoutMk cId="2698986896" sldId="2147484177"/>
          </pc:sldLayoutMkLst>
        </pc:sldLayoutChg>
        <pc:sldLayoutChg chg="modTransition">
          <pc:chgData name="Abhijit Sarkar" userId="55efd9c8b510b5ee" providerId="LiveId" clId="{658D5425-C6D5-4D27-8829-1B73357C2E17}" dt="2023-01-06T09:29:34.923" v="69"/>
          <pc:sldLayoutMkLst>
            <pc:docMk/>
            <pc:sldMasterMk cId="1368070591" sldId="2147484169"/>
            <pc:sldLayoutMk cId="3580072659" sldId="2147484178"/>
          </pc:sldLayoutMkLst>
        </pc:sldLayoutChg>
        <pc:sldLayoutChg chg="modTransition">
          <pc:chgData name="Abhijit Sarkar" userId="55efd9c8b510b5ee" providerId="LiveId" clId="{658D5425-C6D5-4D27-8829-1B73357C2E17}" dt="2023-01-06T09:29:34.923" v="69"/>
          <pc:sldLayoutMkLst>
            <pc:docMk/>
            <pc:sldMasterMk cId="1368070591" sldId="2147484169"/>
            <pc:sldLayoutMk cId="920540458" sldId="2147484185"/>
          </pc:sldLayoutMkLst>
        </pc:sldLayoutChg>
        <pc:sldLayoutChg chg="modTransition">
          <pc:chgData name="Abhijit Sarkar" userId="55efd9c8b510b5ee" providerId="LiveId" clId="{658D5425-C6D5-4D27-8829-1B73357C2E17}" dt="2023-01-06T09:29:34.923" v="69"/>
          <pc:sldLayoutMkLst>
            <pc:docMk/>
            <pc:sldMasterMk cId="1368070591" sldId="2147484169"/>
            <pc:sldLayoutMk cId="3013752665" sldId="2147484186"/>
          </pc:sldLayoutMkLst>
        </pc:sldLayoutChg>
      </pc:sldMasterChg>
      <pc:sldMasterChg chg="modTransition modSldLayout">
        <pc:chgData name="Abhijit Sarkar" userId="55efd9c8b510b5ee" providerId="LiveId" clId="{658D5425-C6D5-4D27-8829-1B73357C2E17}" dt="2023-01-06T09:29:44.117" v="82"/>
        <pc:sldMasterMkLst>
          <pc:docMk/>
          <pc:sldMasterMk cId="1255623355" sldId="2147484187"/>
        </pc:sldMasterMkLst>
        <pc:sldLayoutChg chg="modTransition">
          <pc:chgData name="Abhijit Sarkar" userId="55efd9c8b510b5ee" providerId="LiveId" clId="{658D5425-C6D5-4D27-8829-1B73357C2E17}" dt="2023-01-06T09:29:44.117" v="82"/>
          <pc:sldLayoutMkLst>
            <pc:docMk/>
            <pc:sldMasterMk cId="1255623355" sldId="2147484187"/>
            <pc:sldLayoutMk cId="1439566934" sldId="2147484188"/>
          </pc:sldLayoutMkLst>
        </pc:sldLayoutChg>
        <pc:sldLayoutChg chg="modTransition">
          <pc:chgData name="Abhijit Sarkar" userId="55efd9c8b510b5ee" providerId="LiveId" clId="{658D5425-C6D5-4D27-8829-1B73357C2E17}" dt="2023-01-06T09:29:44.117" v="82"/>
          <pc:sldLayoutMkLst>
            <pc:docMk/>
            <pc:sldMasterMk cId="1255623355" sldId="2147484187"/>
            <pc:sldLayoutMk cId="2487758687" sldId="2147484189"/>
          </pc:sldLayoutMkLst>
        </pc:sldLayoutChg>
        <pc:sldLayoutChg chg="modTransition">
          <pc:chgData name="Abhijit Sarkar" userId="55efd9c8b510b5ee" providerId="LiveId" clId="{658D5425-C6D5-4D27-8829-1B73357C2E17}" dt="2023-01-06T09:29:44.117" v="82"/>
          <pc:sldLayoutMkLst>
            <pc:docMk/>
            <pc:sldMasterMk cId="1255623355" sldId="2147484187"/>
            <pc:sldLayoutMk cId="3189496169" sldId="2147484190"/>
          </pc:sldLayoutMkLst>
        </pc:sldLayoutChg>
        <pc:sldLayoutChg chg="modTransition">
          <pc:chgData name="Abhijit Sarkar" userId="55efd9c8b510b5ee" providerId="LiveId" clId="{658D5425-C6D5-4D27-8829-1B73357C2E17}" dt="2023-01-06T09:29:44.117" v="82"/>
          <pc:sldLayoutMkLst>
            <pc:docMk/>
            <pc:sldMasterMk cId="1255623355" sldId="2147484187"/>
            <pc:sldLayoutMk cId="2049996694" sldId="2147484191"/>
          </pc:sldLayoutMkLst>
        </pc:sldLayoutChg>
        <pc:sldLayoutChg chg="modTransition">
          <pc:chgData name="Abhijit Sarkar" userId="55efd9c8b510b5ee" providerId="LiveId" clId="{658D5425-C6D5-4D27-8829-1B73357C2E17}" dt="2023-01-06T09:29:44.117" v="82"/>
          <pc:sldLayoutMkLst>
            <pc:docMk/>
            <pc:sldMasterMk cId="1255623355" sldId="2147484187"/>
            <pc:sldLayoutMk cId="3281422857" sldId="2147484192"/>
          </pc:sldLayoutMkLst>
        </pc:sldLayoutChg>
        <pc:sldLayoutChg chg="modTransition">
          <pc:chgData name="Abhijit Sarkar" userId="55efd9c8b510b5ee" providerId="LiveId" clId="{658D5425-C6D5-4D27-8829-1B73357C2E17}" dt="2023-01-06T09:29:44.117" v="82"/>
          <pc:sldLayoutMkLst>
            <pc:docMk/>
            <pc:sldMasterMk cId="1255623355" sldId="2147484187"/>
            <pc:sldLayoutMk cId="2905466176" sldId="2147484193"/>
          </pc:sldLayoutMkLst>
        </pc:sldLayoutChg>
        <pc:sldLayoutChg chg="modTransition">
          <pc:chgData name="Abhijit Sarkar" userId="55efd9c8b510b5ee" providerId="LiveId" clId="{658D5425-C6D5-4D27-8829-1B73357C2E17}" dt="2023-01-06T09:29:44.117" v="82"/>
          <pc:sldLayoutMkLst>
            <pc:docMk/>
            <pc:sldMasterMk cId="1255623355" sldId="2147484187"/>
            <pc:sldLayoutMk cId="1238376492" sldId="2147484194"/>
          </pc:sldLayoutMkLst>
        </pc:sldLayoutChg>
        <pc:sldLayoutChg chg="modTransition">
          <pc:chgData name="Abhijit Sarkar" userId="55efd9c8b510b5ee" providerId="LiveId" clId="{658D5425-C6D5-4D27-8829-1B73357C2E17}" dt="2023-01-06T09:29:44.117" v="82"/>
          <pc:sldLayoutMkLst>
            <pc:docMk/>
            <pc:sldMasterMk cId="1255623355" sldId="2147484187"/>
            <pc:sldLayoutMk cId="1326841723" sldId="2147484195"/>
          </pc:sldLayoutMkLst>
        </pc:sldLayoutChg>
        <pc:sldLayoutChg chg="modTransition">
          <pc:chgData name="Abhijit Sarkar" userId="55efd9c8b510b5ee" providerId="LiveId" clId="{658D5425-C6D5-4D27-8829-1B73357C2E17}" dt="2023-01-06T09:29:44.117" v="82"/>
          <pc:sldLayoutMkLst>
            <pc:docMk/>
            <pc:sldMasterMk cId="1255623355" sldId="2147484187"/>
            <pc:sldLayoutMk cId="2454541489" sldId="2147484196"/>
          </pc:sldLayoutMkLst>
        </pc:sldLayoutChg>
        <pc:sldLayoutChg chg="modTransition">
          <pc:chgData name="Abhijit Sarkar" userId="55efd9c8b510b5ee" providerId="LiveId" clId="{658D5425-C6D5-4D27-8829-1B73357C2E17}" dt="2023-01-06T09:29:44.117" v="82"/>
          <pc:sldLayoutMkLst>
            <pc:docMk/>
            <pc:sldMasterMk cId="1255623355" sldId="2147484187"/>
            <pc:sldLayoutMk cId="1759985322" sldId="2147484197"/>
          </pc:sldLayoutMkLst>
        </pc:sldLayoutChg>
        <pc:sldLayoutChg chg="modTransition">
          <pc:chgData name="Abhijit Sarkar" userId="55efd9c8b510b5ee" providerId="LiveId" clId="{658D5425-C6D5-4D27-8829-1B73357C2E17}" dt="2023-01-06T09:29:44.117" v="82"/>
          <pc:sldLayoutMkLst>
            <pc:docMk/>
            <pc:sldMasterMk cId="1255623355" sldId="2147484187"/>
            <pc:sldLayoutMk cId="1377013795" sldId="2147484198"/>
          </pc:sldLayoutMkLst>
        </pc:sldLayoutChg>
      </pc:sldMasterChg>
      <pc:sldMasterChg chg="modTransition modSldLayout">
        <pc:chgData name="Abhijit Sarkar" userId="55efd9c8b510b5ee" providerId="LiveId" clId="{658D5425-C6D5-4D27-8829-1B73357C2E17}" dt="2023-01-06T09:29:46.711" v="95"/>
        <pc:sldMasterMkLst>
          <pc:docMk/>
          <pc:sldMasterMk cId="3262424691" sldId="2147484199"/>
        </pc:sldMasterMkLst>
        <pc:sldLayoutChg chg="modTransition">
          <pc:chgData name="Abhijit Sarkar" userId="55efd9c8b510b5ee" providerId="LiveId" clId="{658D5425-C6D5-4D27-8829-1B73357C2E17}" dt="2023-01-06T09:29:46.711" v="95"/>
          <pc:sldLayoutMkLst>
            <pc:docMk/>
            <pc:sldMasterMk cId="3262424691" sldId="2147484199"/>
            <pc:sldLayoutMk cId="3014139169" sldId="2147484200"/>
          </pc:sldLayoutMkLst>
        </pc:sldLayoutChg>
        <pc:sldLayoutChg chg="modTransition">
          <pc:chgData name="Abhijit Sarkar" userId="55efd9c8b510b5ee" providerId="LiveId" clId="{658D5425-C6D5-4D27-8829-1B73357C2E17}" dt="2023-01-06T09:29:46.711" v="95"/>
          <pc:sldLayoutMkLst>
            <pc:docMk/>
            <pc:sldMasterMk cId="3262424691" sldId="2147484199"/>
            <pc:sldLayoutMk cId="3999299884" sldId="2147484201"/>
          </pc:sldLayoutMkLst>
        </pc:sldLayoutChg>
        <pc:sldLayoutChg chg="modTransition">
          <pc:chgData name="Abhijit Sarkar" userId="55efd9c8b510b5ee" providerId="LiveId" clId="{658D5425-C6D5-4D27-8829-1B73357C2E17}" dt="2023-01-06T09:29:46.711" v="95"/>
          <pc:sldLayoutMkLst>
            <pc:docMk/>
            <pc:sldMasterMk cId="3262424691" sldId="2147484199"/>
            <pc:sldLayoutMk cId="1120784127" sldId="2147484202"/>
          </pc:sldLayoutMkLst>
        </pc:sldLayoutChg>
        <pc:sldLayoutChg chg="modTransition">
          <pc:chgData name="Abhijit Sarkar" userId="55efd9c8b510b5ee" providerId="LiveId" clId="{658D5425-C6D5-4D27-8829-1B73357C2E17}" dt="2023-01-06T09:29:46.711" v="95"/>
          <pc:sldLayoutMkLst>
            <pc:docMk/>
            <pc:sldMasterMk cId="3262424691" sldId="2147484199"/>
            <pc:sldLayoutMk cId="1471209076" sldId="2147484203"/>
          </pc:sldLayoutMkLst>
        </pc:sldLayoutChg>
        <pc:sldLayoutChg chg="modTransition">
          <pc:chgData name="Abhijit Sarkar" userId="55efd9c8b510b5ee" providerId="LiveId" clId="{658D5425-C6D5-4D27-8829-1B73357C2E17}" dt="2023-01-06T09:29:46.711" v="95"/>
          <pc:sldLayoutMkLst>
            <pc:docMk/>
            <pc:sldMasterMk cId="3262424691" sldId="2147484199"/>
            <pc:sldLayoutMk cId="2707823275" sldId="2147484204"/>
          </pc:sldLayoutMkLst>
        </pc:sldLayoutChg>
        <pc:sldLayoutChg chg="modTransition">
          <pc:chgData name="Abhijit Sarkar" userId="55efd9c8b510b5ee" providerId="LiveId" clId="{658D5425-C6D5-4D27-8829-1B73357C2E17}" dt="2023-01-06T09:29:46.711" v="95"/>
          <pc:sldLayoutMkLst>
            <pc:docMk/>
            <pc:sldMasterMk cId="3262424691" sldId="2147484199"/>
            <pc:sldLayoutMk cId="2945919535" sldId="2147484205"/>
          </pc:sldLayoutMkLst>
        </pc:sldLayoutChg>
        <pc:sldLayoutChg chg="modTransition">
          <pc:chgData name="Abhijit Sarkar" userId="55efd9c8b510b5ee" providerId="LiveId" clId="{658D5425-C6D5-4D27-8829-1B73357C2E17}" dt="2023-01-06T09:29:46.711" v="95"/>
          <pc:sldLayoutMkLst>
            <pc:docMk/>
            <pc:sldMasterMk cId="3262424691" sldId="2147484199"/>
            <pc:sldLayoutMk cId="1270311899" sldId="2147484206"/>
          </pc:sldLayoutMkLst>
        </pc:sldLayoutChg>
        <pc:sldLayoutChg chg="modTransition">
          <pc:chgData name="Abhijit Sarkar" userId="55efd9c8b510b5ee" providerId="LiveId" clId="{658D5425-C6D5-4D27-8829-1B73357C2E17}" dt="2023-01-06T09:29:46.711" v="95"/>
          <pc:sldLayoutMkLst>
            <pc:docMk/>
            <pc:sldMasterMk cId="3262424691" sldId="2147484199"/>
            <pc:sldLayoutMk cId="908686857" sldId="2147484207"/>
          </pc:sldLayoutMkLst>
        </pc:sldLayoutChg>
        <pc:sldLayoutChg chg="modTransition">
          <pc:chgData name="Abhijit Sarkar" userId="55efd9c8b510b5ee" providerId="LiveId" clId="{658D5425-C6D5-4D27-8829-1B73357C2E17}" dt="2023-01-06T09:29:46.711" v="95"/>
          <pc:sldLayoutMkLst>
            <pc:docMk/>
            <pc:sldMasterMk cId="3262424691" sldId="2147484199"/>
            <pc:sldLayoutMk cId="3782595480" sldId="2147484208"/>
          </pc:sldLayoutMkLst>
        </pc:sldLayoutChg>
        <pc:sldLayoutChg chg="modTransition">
          <pc:chgData name="Abhijit Sarkar" userId="55efd9c8b510b5ee" providerId="LiveId" clId="{658D5425-C6D5-4D27-8829-1B73357C2E17}" dt="2023-01-06T09:29:46.711" v="95"/>
          <pc:sldLayoutMkLst>
            <pc:docMk/>
            <pc:sldMasterMk cId="3262424691" sldId="2147484199"/>
            <pc:sldLayoutMk cId="478669601" sldId="2147484209"/>
          </pc:sldLayoutMkLst>
        </pc:sldLayoutChg>
        <pc:sldLayoutChg chg="modTransition">
          <pc:chgData name="Abhijit Sarkar" userId="55efd9c8b510b5ee" providerId="LiveId" clId="{658D5425-C6D5-4D27-8829-1B73357C2E17}" dt="2023-01-06T09:29:46.711" v="95"/>
          <pc:sldLayoutMkLst>
            <pc:docMk/>
            <pc:sldMasterMk cId="3262424691" sldId="2147484199"/>
            <pc:sldLayoutMk cId="2947575110" sldId="2147484210"/>
          </pc:sldLayoutMkLst>
        </pc:sldLayoutChg>
      </pc:sldMasterChg>
      <pc:sldMasterChg chg="modTransition modSldLayout">
        <pc:chgData name="Abhijit Sarkar" userId="55efd9c8b510b5ee" providerId="LiveId" clId="{658D5425-C6D5-4D27-8829-1B73357C2E17}" dt="2023-01-06T09:30:00.876" v="100"/>
        <pc:sldMasterMkLst>
          <pc:docMk/>
          <pc:sldMasterMk cId="316023893" sldId="2147484211"/>
        </pc:sldMasterMkLst>
        <pc:sldLayoutChg chg="modTransition">
          <pc:chgData name="Abhijit Sarkar" userId="55efd9c8b510b5ee" providerId="LiveId" clId="{658D5425-C6D5-4D27-8829-1B73357C2E17}" dt="2023-01-06T09:30:00.876" v="100"/>
          <pc:sldLayoutMkLst>
            <pc:docMk/>
            <pc:sldMasterMk cId="316023893" sldId="2147484211"/>
            <pc:sldLayoutMk cId="1839988887" sldId="2147484212"/>
          </pc:sldLayoutMkLst>
        </pc:sldLayoutChg>
        <pc:sldLayoutChg chg="modTransition">
          <pc:chgData name="Abhijit Sarkar" userId="55efd9c8b510b5ee" providerId="LiveId" clId="{658D5425-C6D5-4D27-8829-1B73357C2E17}" dt="2023-01-06T09:30:00.876" v="100"/>
          <pc:sldLayoutMkLst>
            <pc:docMk/>
            <pc:sldMasterMk cId="316023893" sldId="2147484211"/>
            <pc:sldLayoutMk cId="1959254564" sldId="2147484213"/>
          </pc:sldLayoutMkLst>
        </pc:sldLayoutChg>
        <pc:sldLayoutChg chg="modTransition">
          <pc:chgData name="Abhijit Sarkar" userId="55efd9c8b510b5ee" providerId="LiveId" clId="{658D5425-C6D5-4D27-8829-1B73357C2E17}" dt="2023-01-06T09:30:00.876" v="100"/>
          <pc:sldLayoutMkLst>
            <pc:docMk/>
            <pc:sldMasterMk cId="316023893" sldId="2147484211"/>
            <pc:sldLayoutMk cId="423382978" sldId="2147484214"/>
          </pc:sldLayoutMkLst>
        </pc:sldLayoutChg>
        <pc:sldLayoutChg chg="modTransition">
          <pc:chgData name="Abhijit Sarkar" userId="55efd9c8b510b5ee" providerId="LiveId" clId="{658D5425-C6D5-4D27-8829-1B73357C2E17}" dt="2023-01-06T09:30:00.876" v="100"/>
          <pc:sldLayoutMkLst>
            <pc:docMk/>
            <pc:sldMasterMk cId="316023893" sldId="2147484211"/>
            <pc:sldLayoutMk cId="4058364250" sldId="2147484215"/>
          </pc:sldLayoutMkLst>
        </pc:sldLayoutChg>
        <pc:sldLayoutChg chg="modTransition">
          <pc:chgData name="Abhijit Sarkar" userId="55efd9c8b510b5ee" providerId="LiveId" clId="{658D5425-C6D5-4D27-8829-1B73357C2E17}" dt="2023-01-06T09:30:00.876" v="100"/>
          <pc:sldLayoutMkLst>
            <pc:docMk/>
            <pc:sldMasterMk cId="316023893" sldId="2147484211"/>
            <pc:sldLayoutMk cId="324720551" sldId="2147484216"/>
          </pc:sldLayoutMkLst>
        </pc:sldLayoutChg>
        <pc:sldLayoutChg chg="modTransition">
          <pc:chgData name="Abhijit Sarkar" userId="55efd9c8b510b5ee" providerId="LiveId" clId="{658D5425-C6D5-4D27-8829-1B73357C2E17}" dt="2023-01-06T09:30:00.876" v="100"/>
          <pc:sldLayoutMkLst>
            <pc:docMk/>
            <pc:sldMasterMk cId="316023893" sldId="2147484211"/>
            <pc:sldLayoutMk cId="718950657" sldId="2147484217"/>
          </pc:sldLayoutMkLst>
        </pc:sldLayoutChg>
        <pc:sldLayoutChg chg="modTransition">
          <pc:chgData name="Abhijit Sarkar" userId="55efd9c8b510b5ee" providerId="LiveId" clId="{658D5425-C6D5-4D27-8829-1B73357C2E17}" dt="2023-01-06T09:30:00.876" v="100"/>
          <pc:sldLayoutMkLst>
            <pc:docMk/>
            <pc:sldMasterMk cId="316023893" sldId="2147484211"/>
            <pc:sldLayoutMk cId="1088374473" sldId="2147484218"/>
          </pc:sldLayoutMkLst>
        </pc:sldLayoutChg>
        <pc:sldLayoutChg chg="modTransition">
          <pc:chgData name="Abhijit Sarkar" userId="55efd9c8b510b5ee" providerId="LiveId" clId="{658D5425-C6D5-4D27-8829-1B73357C2E17}" dt="2023-01-06T09:30:00.876" v="100"/>
          <pc:sldLayoutMkLst>
            <pc:docMk/>
            <pc:sldMasterMk cId="316023893" sldId="2147484211"/>
            <pc:sldLayoutMk cId="839815231" sldId="2147484219"/>
          </pc:sldLayoutMkLst>
        </pc:sldLayoutChg>
        <pc:sldLayoutChg chg="modTransition">
          <pc:chgData name="Abhijit Sarkar" userId="55efd9c8b510b5ee" providerId="LiveId" clId="{658D5425-C6D5-4D27-8829-1B73357C2E17}" dt="2023-01-06T09:30:00.876" v="100"/>
          <pc:sldLayoutMkLst>
            <pc:docMk/>
            <pc:sldMasterMk cId="316023893" sldId="2147484211"/>
            <pc:sldLayoutMk cId="1553813528" sldId="2147484220"/>
          </pc:sldLayoutMkLst>
        </pc:sldLayoutChg>
        <pc:sldLayoutChg chg="modTransition">
          <pc:chgData name="Abhijit Sarkar" userId="55efd9c8b510b5ee" providerId="LiveId" clId="{658D5425-C6D5-4D27-8829-1B73357C2E17}" dt="2023-01-06T09:30:00.876" v="100"/>
          <pc:sldLayoutMkLst>
            <pc:docMk/>
            <pc:sldMasterMk cId="316023893" sldId="2147484211"/>
            <pc:sldLayoutMk cId="529065288" sldId="2147484221"/>
          </pc:sldLayoutMkLst>
        </pc:sldLayoutChg>
        <pc:sldLayoutChg chg="modTransition">
          <pc:chgData name="Abhijit Sarkar" userId="55efd9c8b510b5ee" providerId="LiveId" clId="{658D5425-C6D5-4D27-8829-1B73357C2E17}" dt="2023-01-06T09:30:00.876" v="100"/>
          <pc:sldLayoutMkLst>
            <pc:docMk/>
            <pc:sldMasterMk cId="316023893" sldId="2147484211"/>
            <pc:sldLayoutMk cId="4210283936" sldId="2147484222"/>
          </pc:sldLayoutMkLst>
        </pc:sldLayoutChg>
      </pc:sldMasterChg>
      <pc:sldMasterChg chg="modTransition modSldLayout">
        <pc:chgData name="Abhijit Sarkar" userId="55efd9c8b510b5ee" providerId="LiveId" clId="{658D5425-C6D5-4D27-8829-1B73357C2E17}" dt="2023-01-06T09:30:03.485" v="122"/>
        <pc:sldMasterMkLst>
          <pc:docMk/>
          <pc:sldMasterMk cId="1577694788" sldId="2147484223"/>
        </pc:sldMasterMkLst>
        <pc:sldLayoutChg chg="modTransition">
          <pc:chgData name="Abhijit Sarkar" userId="55efd9c8b510b5ee" providerId="LiveId" clId="{658D5425-C6D5-4D27-8829-1B73357C2E17}" dt="2023-01-06T09:30:03.485" v="122"/>
          <pc:sldLayoutMkLst>
            <pc:docMk/>
            <pc:sldMasterMk cId="1577694788" sldId="2147484223"/>
            <pc:sldLayoutMk cId="3169499207" sldId="2147484224"/>
          </pc:sldLayoutMkLst>
        </pc:sldLayoutChg>
        <pc:sldLayoutChg chg="modTransition">
          <pc:chgData name="Abhijit Sarkar" userId="55efd9c8b510b5ee" providerId="LiveId" clId="{658D5425-C6D5-4D27-8829-1B73357C2E17}" dt="2023-01-06T09:30:03.485" v="122"/>
          <pc:sldLayoutMkLst>
            <pc:docMk/>
            <pc:sldMasterMk cId="1577694788" sldId="2147484223"/>
            <pc:sldLayoutMk cId="789784516" sldId="2147484225"/>
          </pc:sldLayoutMkLst>
        </pc:sldLayoutChg>
        <pc:sldLayoutChg chg="modTransition">
          <pc:chgData name="Abhijit Sarkar" userId="55efd9c8b510b5ee" providerId="LiveId" clId="{658D5425-C6D5-4D27-8829-1B73357C2E17}" dt="2023-01-06T09:30:03.485" v="122"/>
          <pc:sldLayoutMkLst>
            <pc:docMk/>
            <pc:sldMasterMk cId="1577694788" sldId="2147484223"/>
            <pc:sldLayoutMk cId="504114389" sldId="2147484226"/>
          </pc:sldLayoutMkLst>
        </pc:sldLayoutChg>
        <pc:sldLayoutChg chg="modTransition">
          <pc:chgData name="Abhijit Sarkar" userId="55efd9c8b510b5ee" providerId="LiveId" clId="{658D5425-C6D5-4D27-8829-1B73357C2E17}" dt="2023-01-06T09:30:03.485" v="122"/>
          <pc:sldLayoutMkLst>
            <pc:docMk/>
            <pc:sldMasterMk cId="1577694788" sldId="2147484223"/>
            <pc:sldLayoutMk cId="3292741460" sldId="2147484227"/>
          </pc:sldLayoutMkLst>
        </pc:sldLayoutChg>
        <pc:sldLayoutChg chg="modTransition">
          <pc:chgData name="Abhijit Sarkar" userId="55efd9c8b510b5ee" providerId="LiveId" clId="{658D5425-C6D5-4D27-8829-1B73357C2E17}" dt="2023-01-06T09:30:03.485" v="122"/>
          <pc:sldLayoutMkLst>
            <pc:docMk/>
            <pc:sldMasterMk cId="1577694788" sldId="2147484223"/>
            <pc:sldLayoutMk cId="1825885724" sldId="2147484228"/>
          </pc:sldLayoutMkLst>
        </pc:sldLayoutChg>
        <pc:sldLayoutChg chg="modTransition">
          <pc:chgData name="Abhijit Sarkar" userId="55efd9c8b510b5ee" providerId="LiveId" clId="{658D5425-C6D5-4D27-8829-1B73357C2E17}" dt="2023-01-06T09:30:03.485" v="122"/>
          <pc:sldLayoutMkLst>
            <pc:docMk/>
            <pc:sldMasterMk cId="1577694788" sldId="2147484223"/>
            <pc:sldLayoutMk cId="1978470302" sldId="2147484229"/>
          </pc:sldLayoutMkLst>
        </pc:sldLayoutChg>
        <pc:sldLayoutChg chg="modTransition">
          <pc:chgData name="Abhijit Sarkar" userId="55efd9c8b510b5ee" providerId="LiveId" clId="{658D5425-C6D5-4D27-8829-1B73357C2E17}" dt="2023-01-06T09:30:03.485" v="122"/>
          <pc:sldLayoutMkLst>
            <pc:docMk/>
            <pc:sldMasterMk cId="1577694788" sldId="2147484223"/>
            <pc:sldLayoutMk cId="540701412" sldId="2147484230"/>
          </pc:sldLayoutMkLst>
        </pc:sldLayoutChg>
        <pc:sldLayoutChg chg="modTransition">
          <pc:chgData name="Abhijit Sarkar" userId="55efd9c8b510b5ee" providerId="LiveId" clId="{658D5425-C6D5-4D27-8829-1B73357C2E17}" dt="2023-01-06T09:30:03.485" v="122"/>
          <pc:sldLayoutMkLst>
            <pc:docMk/>
            <pc:sldMasterMk cId="1577694788" sldId="2147484223"/>
            <pc:sldLayoutMk cId="4176290394" sldId="2147484231"/>
          </pc:sldLayoutMkLst>
        </pc:sldLayoutChg>
        <pc:sldLayoutChg chg="modTransition">
          <pc:chgData name="Abhijit Sarkar" userId="55efd9c8b510b5ee" providerId="LiveId" clId="{658D5425-C6D5-4D27-8829-1B73357C2E17}" dt="2023-01-06T09:30:03.485" v="122"/>
          <pc:sldLayoutMkLst>
            <pc:docMk/>
            <pc:sldMasterMk cId="1577694788" sldId="2147484223"/>
            <pc:sldLayoutMk cId="282758773" sldId="2147484232"/>
          </pc:sldLayoutMkLst>
        </pc:sldLayoutChg>
        <pc:sldLayoutChg chg="modTransition">
          <pc:chgData name="Abhijit Sarkar" userId="55efd9c8b510b5ee" providerId="LiveId" clId="{658D5425-C6D5-4D27-8829-1B73357C2E17}" dt="2023-01-06T09:30:03.485" v="122"/>
          <pc:sldLayoutMkLst>
            <pc:docMk/>
            <pc:sldMasterMk cId="1577694788" sldId="2147484223"/>
            <pc:sldLayoutMk cId="2397779936" sldId="2147484238"/>
          </pc:sldLayoutMkLst>
        </pc:sldLayoutChg>
        <pc:sldLayoutChg chg="modTransition">
          <pc:chgData name="Abhijit Sarkar" userId="55efd9c8b510b5ee" providerId="LiveId" clId="{658D5425-C6D5-4D27-8829-1B73357C2E17}" dt="2023-01-06T09:30:03.485" v="122"/>
          <pc:sldLayoutMkLst>
            <pc:docMk/>
            <pc:sldMasterMk cId="1577694788" sldId="2147484223"/>
            <pc:sldLayoutMk cId="1170135504" sldId="2147484239"/>
          </pc:sldLayoutMkLst>
        </pc:sldLayoutChg>
      </pc:sldMasterChg>
      <pc:sldMasterChg chg="modTransition modSldLayout">
        <pc:chgData name="Abhijit Sarkar" userId="55efd9c8b510b5ee" providerId="LiveId" clId="{658D5425-C6D5-4D27-8829-1B73357C2E17}" dt="2023-01-06T09:30:15.992" v="129"/>
        <pc:sldMasterMkLst>
          <pc:docMk/>
          <pc:sldMasterMk cId="441104353" sldId="2147484240"/>
        </pc:sldMasterMkLst>
        <pc:sldLayoutChg chg="modTransition">
          <pc:chgData name="Abhijit Sarkar" userId="55efd9c8b510b5ee" providerId="LiveId" clId="{658D5425-C6D5-4D27-8829-1B73357C2E17}" dt="2023-01-06T09:30:15.992" v="129"/>
          <pc:sldLayoutMkLst>
            <pc:docMk/>
            <pc:sldMasterMk cId="441104353" sldId="2147484240"/>
            <pc:sldLayoutMk cId="2299969481" sldId="2147484241"/>
          </pc:sldLayoutMkLst>
        </pc:sldLayoutChg>
        <pc:sldLayoutChg chg="modTransition">
          <pc:chgData name="Abhijit Sarkar" userId="55efd9c8b510b5ee" providerId="LiveId" clId="{658D5425-C6D5-4D27-8829-1B73357C2E17}" dt="2023-01-06T09:30:15.992" v="129"/>
          <pc:sldLayoutMkLst>
            <pc:docMk/>
            <pc:sldMasterMk cId="441104353" sldId="2147484240"/>
            <pc:sldLayoutMk cId="934875153" sldId="2147484242"/>
          </pc:sldLayoutMkLst>
        </pc:sldLayoutChg>
        <pc:sldLayoutChg chg="modTransition">
          <pc:chgData name="Abhijit Sarkar" userId="55efd9c8b510b5ee" providerId="LiveId" clId="{658D5425-C6D5-4D27-8829-1B73357C2E17}" dt="2023-01-06T09:30:15.992" v="129"/>
          <pc:sldLayoutMkLst>
            <pc:docMk/>
            <pc:sldMasterMk cId="441104353" sldId="2147484240"/>
            <pc:sldLayoutMk cId="266163976" sldId="2147484243"/>
          </pc:sldLayoutMkLst>
        </pc:sldLayoutChg>
        <pc:sldLayoutChg chg="modTransition">
          <pc:chgData name="Abhijit Sarkar" userId="55efd9c8b510b5ee" providerId="LiveId" clId="{658D5425-C6D5-4D27-8829-1B73357C2E17}" dt="2023-01-06T09:30:15.992" v="129"/>
          <pc:sldLayoutMkLst>
            <pc:docMk/>
            <pc:sldMasterMk cId="441104353" sldId="2147484240"/>
            <pc:sldLayoutMk cId="3892425809" sldId="2147484244"/>
          </pc:sldLayoutMkLst>
        </pc:sldLayoutChg>
        <pc:sldLayoutChg chg="modTransition">
          <pc:chgData name="Abhijit Sarkar" userId="55efd9c8b510b5ee" providerId="LiveId" clId="{658D5425-C6D5-4D27-8829-1B73357C2E17}" dt="2023-01-06T09:30:15.992" v="129"/>
          <pc:sldLayoutMkLst>
            <pc:docMk/>
            <pc:sldMasterMk cId="441104353" sldId="2147484240"/>
            <pc:sldLayoutMk cId="1589330018" sldId="2147484245"/>
          </pc:sldLayoutMkLst>
        </pc:sldLayoutChg>
        <pc:sldLayoutChg chg="modTransition">
          <pc:chgData name="Abhijit Sarkar" userId="55efd9c8b510b5ee" providerId="LiveId" clId="{658D5425-C6D5-4D27-8829-1B73357C2E17}" dt="2023-01-06T09:30:15.992" v="129"/>
          <pc:sldLayoutMkLst>
            <pc:docMk/>
            <pc:sldMasterMk cId="441104353" sldId="2147484240"/>
            <pc:sldLayoutMk cId="2834920328" sldId="2147484246"/>
          </pc:sldLayoutMkLst>
        </pc:sldLayoutChg>
        <pc:sldLayoutChg chg="modTransition">
          <pc:chgData name="Abhijit Sarkar" userId="55efd9c8b510b5ee" providerId="LiveId" clId="{658D5425-C6D5-4D27-8829-1B73357C2E17}" dt="2023-01-06T09:30:15.992" v="129"/>
          <pc:sldLayoutMkLst>
            <pc:docMk/>
            <pc:sldMasterMk cId="441104353" sldId="2147484240"/>
            <pc:sldLayoutMk cId="3979246844" sldId="2147484247"/>
          </pc:sldLayoutMkLst>
        </pc:sldLayoutChg>
        <pc:sldLayoutChg chg="modTransition">
          <pc:chgData name="Abhijit Sarkar" userId="55efd9c8b510b5ee" providerId="LiveId" clId="{658D5425-C6D5-4D27-8829-1B73357C2E17}" dt="2023-01-06T09:30:15.992" v="129"/>
          <pc:sldLayoutMkLst>
            <pc:docMk/>
            <pc:sldMasterMk cId="441104353" sldId="2147484240"/>
            <pc:sldLayoutMk cId="749278774" sldId="2147484248"/>
          </pc:sldLayoutMkLst>
        </pc:sldLayoutChg>
        <pc:sldLayoutChg chg="modTransition">
          <pc:chgData name="Abhijit Sarkar" userId="55efd9c8b510b5ee" providerId="LiveId" clId="{658D5425-C6D5-4D27-8829-1B73357C2E17}" dt="2023-01-06T09:30:15.992" v="129"/>
          <pc:sldLayoutMkLst>
            <pc:docMk/>
            <pc:sldMasterMk cId="441104353" sldId="2147484240"/>
            <pc:sldLayoutMk cId="2030277905" sldId="2147484249"/>
          </pc:sldLayoutMkLst>
        </pc:sldLayoutChg>
        <pc:sldLayoutChg chg="modTransition">
          <pc:chgData name="Abhijit Sarkar" userId="55efd9c8b510b5ee" providerId="LiveId" clId="{658D5425-C6D5-4D27-8829-1B73357C2E17}" dt="2023-01-06T09:30:15.992" v="129"/>
          <pc:sldLayoutMkLst>
            <pc:docMk/>
            <pc:sldMasterMk cId="441104353" sldId="2147484240"/>
            <pc:sldLayoutMk cId="1895617264" sldId="2147484256"/>
          </pc:sldLayoutMkLst>
        </pc:sldLayoutChg>
        <pc:sldLayoutChg chg="modTransition">
          <pc:chgData name="Abhijit Sarkar" userId="55efd9c8b510b5ee" providerId="LiveId" clId="{658D5425-C6D5-4D27-8829-1B73357C2E17}" dt="2023-01-06T09:30:15.992" v="129"/>
          <pc:sldLayoutMkLst>
            <pc:docMk/>
            <pc:sldMasterMk cId="441104353" sldId="2147484240"/>
            <pc:sldLayoutMk cId="4256366451" sldId="2147484257"/>
          </pc:sldLayoutMkLst>
        </pc:sldLayoutChg>
      </pc:sldMasterChg>
      <pc:sldMasterChg chg="modTransition modSldLayout">
        <pc:chgData name="Abhijit Sarkar" userId="55efd9c8b510b5ee" providerId="LiveId" clId="{658D5425-C6D5-4D27-8829-1B73357C2E17}" dt="2023-01-06T09:30:17.257" v="136"/>
        <pc:sldMasterMkLst>
          <pc:docMk/>
          <pc:sldMasterMk cId="3823307925" sldId="2147484258"/>
        </pc:sldMasterMkLst>
        <pc:sldLayoutChg chg="modTransition">
          <pc:chgData name="Abhijit Sarkar" userId="55efd9c8b510b5ee" providerId="LiveId" clId="{658D5425-C6D5-4D27-8829-1B73357C2E17}" dt="2023-01-06T09:30:17.257" v="136"/>
          <pc:sldLayoutMkLst>
            <pc:docMk/>
            <pc:sldMasterMk cId="3823307925" sldId="2147484258"/>
            <pc:sldLayoutMk cId="2665849470" sldId="2147484259"/>
          </pc:sldLayoutMkLst>
        </pc:sldLayoutChg>
        <pc:sldLayoutChg chg="modTransition">
          <pc:chgData name="Abhijit Sarkar" userId="55efd9c8b510b5ee" providerId="LiveId" clId="{658D5425-C6D5-4D27-8829-1B73357C2E17}" dt="2023-01-06T09:30:17.257" v="136"/>
          <pc:sldLayoutMkLst>
            <pc:docMk/>
            <pc:sldMasterMk cId="3823307925" sldId="2147484258"/>
            <pc:sldLayoutMk cId="833418555" sldId="2147484260"/>
          </pc:sldLayoutMkLst>
        </pc:sldLayoutChg>
        <pc:sldLayoutChg chg="modTransition">
          <pc:chgData name="Abhijit Sarkar" userId="55efd9c8b510b5ee" providerId="LiveId" clId="{658D5425-C6D5-4D27-8829-1B73357C2E17}" dt="2023-01-06T09:30:17.257" v="136"/>
          <pc:sldLayoutMkLst>
            <pc:docMk/>
            <pc:sldMasterMk cId="3823307925" sldId="2147484258"/>
            <pc:sldLayoutMk cId="1456267864" sldId="2147484261"/>
          </pc:sldLayoutMkLst>
        </pc:sldLayoutChg>
        <pc:sldLayoutChg chg="modTransition">
          <pc:chgData name="Abhijit Sarkar" userId="55efd9c8b510b5ee" providerId="LiveId" clId="{658D5425-C6D5-4D27-8829-1B73357C2E17}" dt="2023-01-06T09:30:17.257" v="136"/>
          <pc:sldLayoutMkLst>
            <pc:docMk/>
            <pc:sldMasterMk cId="3823307925" sldId="2147484258"/>
            <pc:sldLayoutMk cId="547811047" sldId="2147484262"/>
          </pc:sldLayoutMkLst>
        </pc:sldLayoutChg>
        <pc:sldLayoutChg chg="modTransition">
          <pc:chgData name="Abhijit Sarkar" userId="55efd9c8b510b5ee" providerId="LiveId" clId="{658D5425-C6D5-4D27-8829-1B73357C2E17}" dt="2023-01-06T09:30:17.257" v="136"/>
          <pc:sldLayoutMkLst>
            <pc:docMk/>
            <pc:sldMasterMk cId="3823307925" sldId="2147484258"/>
            <pc:sldLayoutMk cId="1812082399" sldId="2147484263"/>
          </pc:sldLayoutMkLst>
        </pc:sldLayoutChg>
        <pc:sldLayoutChg chg="modTransition">
          <pc:chgData name="Abhijit Sarkar" userId="55efd9c8b510b5ee" providerId="LiveId" clId="{658D5425-C6D5-4D27-8829-1B73357C2E17}" dt="2023-01-06T09:30:17.257" v="136"/>
          <pc:sldLayoutMkLst>
            <pc:docMk/>
            <pc:sldMasterMk cId="3823307925" sldId="2147484258"/>
            <pc:sldLayoutMk cId="2630754731" sldId="2147484264"/>
          </pc:sldLayoutMkLst>
        </pc:sldLayoutChg>
        <pc:sldLayoutChg chg="modTransition">
          <pc:chgData name="Abhijit Sarkar" userId="55efd9c8b510b5ee" providerId="LiveId" clId="{658D5425-C6D5-4D27-8829-1B73357C2E17}" dt="2023-01-06T09:30:17.257" v="136"/>
          <pc:sldLayoutMkLst>
            <pc:docMk/>
            <pc:sldMasterMk cId="3823307925" sldId="2147484258"/>
            <pc:sldLayoutMk cId="3220342269" sldId="2147484265"/>
          </pc:sldLayoutMkLst>
        </pc:sldLayoutChg>
        <pc:sldLayoutChg chg="modTransition">
          <pc:chgData name="Abhijit Sarkar" userId="55efd9c8b510b5ee" providerId="LiveId" clId="{658D5425-C6D5-4D27-8829-1B73357C2E17}" dt="2023-01-06T09:30:17.257" v="136"/>
          <pc:sldLayoutMkLst>
            <pc:docMk/>
            <pc:sldMasterMk cId="3823307925" sldId="2147484258"/>
            <pc:sldLayoutMk cId="3565551239" sldId="2147484266"/>
          </pc:sldLayoutMkLst>
        </pc:sldLayoutChg>
        <pc:sldLayoutChg chg="modTransition">
          <pc:chgData name="Abhijit Sarkar" userId="55efd9c8b510b5ee" providerId="LiveId" clId="{658D5425-C6D5-4D27-8829-1B73357C2E17}" dt="2023-01-06T09:30:17.257" v="136"/>
          <pc:sldLayoutMkLst>
            <pc:docMk/>
            <pc:sldMasterMk cId="3823307925" sldId="2147484258"/>
            <pc:sldLayoutMk cId="4079367632" sldId="2147484267"/>
          </pc:sldLayoutMkLst>
        </pc:sldLayoutChg>
        <pc:sldLayoutChg chg="modTransition">
          <pc:chgData name="Abhijit Sarkar" userId="55efd9c8b510b5ee" providerId="LiveId" clId="{658D5425-C6D5-4D27-8829-1B73357C2E17}" dt="2023-01-06T09:30:17.257" v="136"/>
          <pc:sldLayoutMkLst>
            <pc:docMk/>
            <pc:sldMasterMk cId="3823307925" sldId="2147484258"/>
            <pc:sldLayoutMk cId="830667351" sldId="2147484274"/>
          </pc:sldLayoutMkLst>
        </pc:sldLayoutChg>
        <pc:sldLayoutChg chg="modTransition">
          <pc:chgData name="Abhijit Sarkar" userId="55efd9c8b510b5ee" providerId="LiveId" clId="{658D5425-C6D5-4D27-8829-1B73357C2E17}" dt="2023-01-06T09:30:17.257" v="136"/>
          <pc:sldLayoutMkLst>
            <pc:docMk/>
            <pc:sldMasterMk cId="3823307925" sldId="2147484258"/>
            <pc:sldLayoutMk cId="679614118" sldId="2147484275"/>
          </pc:sldLayoutMkLst>
        </pc:sldLayoutChg>
      </pc:sldMasterChg>
      <pc:sldMasterChg chg="modTransition modSldLayout">
        <pc:chgData name="Abhijit Sarkar" userId="55efd9c8b510b5ee" providerId="LiveId" clId="{658D5425-C6D5-4D27-8829-1B73357C2E17}" dt="2023-01-06T09:37:30.376" v="197"/>
        <pc:sldMasterMkLst>
          <pc:docMk/>
          <pc:sldMasterMk cId="164922922" sldId="2147484276"/>
        </pc:sldMasterMkLst>
        <pc:sldLayoutChg chg="modTransition">
          <pc:chgData name="Abhijit Sarkar" userId="55efd9c8b510b5ee" providerId="LiveId" clId="{658D5425-C6D5-4D27-8829-1B73357C2E17}" dt="2023-01-06T09:37:30.376" v="197"/>
          <pc:sldLayoutMkLst>
            <pc:docMk/>
            <pc:sldMasterMk cId="164922922" sldId="2147484276"/>
            <pc:sldLayoutMk cId="1034391275" sldId="2147484277"/>
          </pc:sldLayoutMkLst>
        </pc:sldLayoutChg>
        <pc:sldLayoutChg chg="modTransition">
          <pc:chgData name="Abhijit Sarkar" userId="55efd9c8b510b5ee" providerId="LiveId" clId="{658D5425-C6D5-4D27-8829-1B73357C2E17}" dt="2023-01-06T09:37:30.376" v="197"/>
          <pc:sldLayoutMkLst>
            <pc:docMk/>
            <pc:sldMasterMk cId="164922922" sldId="2147484276"/>
            <pc:sldLayoutMk cId="2260782607" sldId="2147484278"/>
          </pc:sldLayoutMkLst>
        </pc:sldLayoutChg>
        <pc:sldLayoutChg chg="modTransition">
          <pc:chgData name="Abhijit Sarkar" userId="55efd9c8b510b5ee" providerId="LiveId" clId="{658D5425-C6D5-4D27-8829-1B73357C2E17}" dt="2023-01-06T09:37:30.376" v="197"/>
          <pc:sldLayoutMkLst>
            <pc:docMk/>
            <pc:sldMasterMk cId="164922922" sldId="2147484276"/>
            <pc:sldLayoutMk cId="2496279835" sldId="2147484279"/>
          </pc:sldLayoutMkLst>
        </pc:sldLayoutChg>
        <pc:sldLayoutChg chg="modTransition">
          <pc:chgData name="Abhijit Sarkar" userId="55efd9c8b510b5ee" providerId="LiveId" clId="{658D5425-C6D5-4D27-8829-1B73357C2E17}" dt="2023-01-06T09:37:30.376" v="197"/>
          <pc:sldLayoutMkLst>
            <pc:docMk/>
            <pc:sldMasterMk cId="164922922" sldId="2147484276"/>
            <pc:sldLayoutMk cId="2023323681" sldId="2147484280"/>
          </pc:sldLayoutMkLst>
        </pc:sldLayoutChg>
        <pc:sldLayoutChg chg="modTransition">
          <pc:chgData name="Abhijit Sarkar" userId="55efd9c8b510b5ee" providerId="LiveId" clId="{658D5425-C6D5-4D27-8829-1B73357C2E17}" dt="2023-01-06T09:37:30.376" v="197"/>
          <pc:sldLayoutMkLst>
            <pc:docMk/>
            <pc:sldMasterMk cId="164922922" sldId="2147484276"/>
            <pc:sldLayoutMk cId="963366623" sldId="2147484281"/>
          </pc:sldLayoutMkLst>
        </pc:sldLayoutChg>
        <pc:sldLayoutChg chg="modTransition">
          <pc:chgData name="Abhijit Sarkar" userId="55efd9c8b510b5ee" providerId="LiveId" clId="{658D5425-C6D5-4D27-8829-1B73357C2E17}" dt="2023-01-06T09:37:30.376" v="197"/>
          <pc:sldLayoutMkLst>
            <pc:docMk/>
            <pc:sldMasterMk cId="164922922" sldId="2147484276"/>
            <pc:sldLayoutMk cId="1908113590" sldId="2147484282"/>
          </pc:sldLayoutMkLst>
        </pc:sldLayoutChg>
        <pc:sldLayoutChg chg="modTransition">
          <pc:chgData name="Abhijit Sarkar" userId="55efd9c8b510b5ee" providerId="LiveId" clId="{658D5425-C6D5-4D27-8829-1B73357C2E17}" dt="2023-01-06T09:37:30.376" v="197"/>
          <pc:sldLayoutMkLst>
            <pc:docMk/>
            <pc:sldMasterMk cId="164922922" sldId="2147484276"/>
            <pc:sldLayoutMk cId="483807807" sldId="2147484283"/>
          </pc:sldLayoutMkLst>
        </pc:sldLayoutChg>
        <pc:sldLayoutChg chg="modTransition">
          <pc:chgData name="Abhijit Sarkar" userId="55efd9c8b510b5ee" providerId="LiveId" clId="{658D5425-C6D5-4D27-8829-1B73357C2E17}" dt="2023-01-06T09:37:30.376" v="197"/>
          <pc:sldLayoutMkLst>
            <pc:docMk/>
            <pc:sldMasterMk cId="164922922" sldId="2147484276"/>
            <pc:sldLayoutMk cId="2135550262" sldId="2147484284"/>
          </pc:sldLayoutMkLst>
        </pc:sldLayoutChg>
        <pc:sldLayoutChg chg="modTransition">
          <pc:chgData name="Abhijit Sarkar" userId="55efd9c8b510b5ee" providerId="LiveId" clId="{658D5425-C6D5-4D27-8829-1B73357C2E17}" dt="2023-01-06T09:37:30.376" v="197"/>
          <pc:sldLayoutMkLst>
            <pc:docMk/>
            <pc:sldMasterMk cId="164922922" sldId="2147484276"/>
            <pc:sldLayoutMk cId="4163825440" sldId="2147484285"/>
          </pc:sldLayoutMkLst>
        </pc:sldLayoutChg>
        <pc:sldLayoutChg chg="modTransition">
          <pc:chgData name="Abhijit Sarkar" userId="55efd9c8b510b5ee" providerId="LiveId" clId="{658D5425-C6D5-4D27-8829-1B73357C2E17}" dt="2023-01-06T09:37:30.376" v="197"/>
          <pc:sldLayoutMkLst>
            <pc:docMk/>
            <pc:sldMasterMk cId="164922922" sldId="2147484276"/>
            <pc:sldLayoutMk cId="282464258" sldId="2147484292"/>
          </pc:sldLayoutMkLst>
        </pc:sldLayoutChg>
        <pc:sldLayoutChg chg="modTransition">
          <pc:chgData name="Abhijit Sarkar" userId="55efd9c8b510b5ee" providerId="LiveId" clId="{658D5425-C6D5-4D27-8829-1B73357C2E17}" dt="2023-01-06T09:37:30.376" v="197"/>
          <pc:sldLayoutMkLst>
            <pc:docMk/>
            <pc:sldMasterMk cId="164922922" sldId="2147484276"/>
            <pc:sldLayoutMk cId="1092110142" sldId="2147484293"/>
          </pc:sldLayoutMkLst>
        </pc:sldLayoutChg>
      </pc:sldMaster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EC62FB-9648-4319-9B9B-920E6EF63668}"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1034391275"/>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5" name="arrow.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C62FB-9648-4319-9B9B-920E6EF63668}" type="datetimeFigureOut">
              <a:rPr lang="en-US" smtClean="0"/>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3620433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C62FB-9648-4319-9B9B-920E6EF63668}" type="datetimeFigureOut">
              <a:rPr lang="en-US" smtClean="0"/>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86825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C62FB-9648-4319-9B9B-920E6EF63668}" type="datetimeFigureOut">
              <a:rPr lang="en-US" smtClean="0"/>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3E7414AE-464F-402A-A4AE-86FABC039265}"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513881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C62FB-9648-4319-9B9B-920E6EF63668}" type="datetimeFigureOut">
              <a:rPr lang="en-US" smtClean="0"/>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15797416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EC62FB-9648-4319-9B9B-920E6EF63668}" type="datetimeFigureOut">
              <a:rPr lang="en-US" smtClean="0"/>
              <a:t>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743904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EC62FB-9648-4319-9B9B-920E6EF63668}" type="datetimeFigureOut">
              <a:rPr lang="en-US" smtClean="0"/>
              <a:t>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3049917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EC62FB-9648-4319-9B9B-920E6EF63668}"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28246425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5" name="arrow.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84EC62FB-9648-4319-9B9B-920E6EF63668}" type="datetimeFigureOut">
              <a:rPr lang="en-US" smtClean="0"/>
              <a:t>1/6/2023</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E7414AE-464F-402A-A4AE-86FABC039265}" type="slidenum">
              <a:rPr lang="en-US" smtClean="0"/>
              <a:t>‹#›</a:t>
            </a:fld>
            <a:endParaRPr lang="en-US"/>
          </a:p>
        </p:txBody>
      </p:sp>
    </p:spTree>
    <p:extLst>
      <p:ext uri="{BB962C8B-B14F-4D97-AF65-F5344CB8AC3E}">
        <p14:creationId xmlns:p14="http://schemas.microsoft.com/office/powerpoint/2010/main" val="109211014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3" name="arrow.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EC62FB-9648-4319-9B9B-920E6EF63668}"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226078260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5" name="arrow.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EC62FB-9648-4319-9B9B-920E6EF63668}"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2496279835"/>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5" name="arrow.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EC62FB-9648-4319-9B9B-920E6EF63668}" type="datetimeFigureOut">
              <a:rPr lang="en-US" smtClean="0"/>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202332368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5" name="arrow.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EC62FB-9648-4319-9B9B-920E6EF63668}" type="datetimeFigureOut">
              <a:rPr lang="en-US" smtClean="0"/>
              <a:t>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963366623"/>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5" name="arrow.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EC62FB-9648-4319-9B9B-920E6EF63668}" type="datetimeFigureOut">
              <a:rPr lang="en-US" smtClean="0"/>
              <a:t>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1908113590"/>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5" name="arrow.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4EC62FB-9648-4319-9B9B-920E6EF63668}" type="datetimeFigureOut">
              <a:rPr lang="en-US" smtClean="0"/>
              <a:t>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48380780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4" name="arrow.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C62FB-9648-4319-9B9B-920E6EF63668}" type="datetimeFigureOut">
              <a:rPr lang="en-US" smtClean="0"/>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213555026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5" name="arrow.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C62FB-9648-4319-9B9B-920E6EF63668}" type="datetimeFigureOut">
              <a:rPr lang="en-US" smtClean="0"/>
              <a:t>1/6/2023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4163825440"/>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5" name="arrow.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audio" Target="../media/audio1.wav"/><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4EC62FB-9648-4319-9B9B-920E6EF63668}" type="datetimeFigureOut">
              <a:rPr lang="en-US" smtClean="0"/>
              <a:t>1/6/2023</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E7414AE-464F-402A-A4AE-86FABC039265}" type="slidenum">
              <a:rPr lang="en-US" smtClean="0"/>
              <a:t>‹#›</a:t>
            </a:fld>
            <a:endParaRPr lang="en-US"/>
          </a:p>
        </p:txBody>
      </p:sp>
    </p:spTree>
    <p:extLst>
      <p:ext uri="{BB962C8B-B14F-4D97-AF65-F5344CB8AC3E}">
        <p14:creationId xmlns:p14="http://schemas.microsoft.com/office/powerpoint/2010/main" val="164922922"/>
      </p:ext>
    </p:extLst>
  </p:cSld>
  <p:clrMap bg1="dk1" tx1="lt1" bg2="dk2" tx2="lt2" accent1="accent1" accent2="accent2" accent3="accent3" accent4="accent4" accent5="accent5" accent6="accent6" hlink="hlink" folHlink="folHlink"/>
  <p:sldLayoutIdLst>
    <p:sldLayoutId id="2147484277" r:id="rId1"/>
    <p:sldLayoutId id="2147484278" r:id="rId2"/>
    <p:sldLayoutId id="2147484279" r:id="rId3"/>
    <p:sldLayoutId id="2147484280" r:id="rId4"/>
    <p:sldLayoutId id="2147484281" r:id="rId5"/>
    <p:sldLayoutId id="2147484282" r:id="rId6"/>
    <p:sldLayoutId id="2147484283" r:id="rId7"/>
    <p:sldLayoutId id="2147484284" r:id="rId8"/>
    <p:sldLayoutId id="2147484285" r:id="rId9"/>
    <p:sldLayoutId id="2147484286" r:id="rId10"/>
    <p:sldLayoutId id="2147484287" r:id="rId11"/>
    <p:sldLayoutId id="2147484288" r:id="rId12"/>
    <p:sldLayoutId id="2147484289" r:id="rId13"/>
    <p:sldLayoutId id="2147484290" r:id="rId14"/>
    <p:sldLayoutId id="2147484291" r:id="rId15"/>
    <p:sldLayoutId id="2147484292" r:id="rId16"/>
    <p:sldLayoutId id="2147484293" r:id="rId17"/>
  </p:sldLayoutIdLst>
  <mc:AlternateContent xmlns:mc="http://schemas.openxmlformats.org/markup-compatibility/2006" xmlns:p14="http://schemas.microsoft.com/office/powerpoint/2010/main">
    <mc:Choice Requires="p14">
      <p:transition spd="slow" p14:dur="3400">
        <p14:reveal/>
        <p:sndAc>
          <p:stSnd>
            <p:snd r:embed="rId19" name="arrow.wav"/>
          </p:stSnd>
        </p:sndAc>
      </p:transition>
    </mc:Choice>
    <mc:Fallback xmlns="">
      <p:transition spd="slow" advClick="0" advTm="2000">
        <p:fade/>
        <p:sndAc>
          <p:stSnd>
            <p:snd r:embed="rId21" name="arrow.wav"/>
          </p:stSnd>
        </p:sndAc>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image" Target="../media/image6.jpg"/><Relationship Id="rId10" Type="http://schemas.openxmlformats.org/officeDocument/2006/relationships/audio" Target="../media/audio1.wav"/><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image" Target="../media/image23.tmp"/><Relationship Id="rId4" Type="http://schemas.openxmlformats.org/officeDocument/2006/relationships/image" Target="../media/image22.tmp"/></Relationships>
</file>

<file path=ppt/slides/_rels/slide14.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image" Target="../media/image25.tmp"/></Relationships>
</file>

<file path=ppt/slides/_rels/slide15.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image" Target="../media/image27.tmp"/></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image" Target="../media/image29.tmp"/></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31.svg"/></Relationships>
</file>

<file path=ppt/slides/_rels/slide18.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s>
</file>

<file path=ppt/slides/_rels/slide19.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audio" Target="../media/audio1.wav"/><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35.sv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2.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hyperlink" Target="http://gonitsora.com/algorithm-types-and-classification/" TargetMode="External"/><Relationship Id="rId4" Type="http://schemas.openxmlformats.org/officeDocument/2006/relationships/image" Target="../media/image41.jpg"/></Relationships>
</file>

<file path=ppt/slides/_rels/slide23.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43.tmp"/></Relationships>
</file>

<file path=ppt/slides/_rels/slide24.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45.tmp"/></Relationships>
</file>

<file path=ppt/slides/_rels/slide25.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47.tmp"/></Relationships>
</file>

<file path=ppt/slides/_rels/slide26.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49.tmp"/></Relationships>
</file>

<file path=ppt/slides/_rels/slide27.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51.tmp"/></Relationships>
</file>

<file path=ppt/slides/_rels/slide28.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53.tmp"/></Relationships>
</file>

<file path=ppt/slides/_rels/slide29.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55.tmp"/></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audio" Target="../media/audio1.wav"/><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57.tmp"/></Relationships>
</file>

<file path=ppt/slides/_rels/slide31.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59.tmp"/></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61.svg"/></Relationships>
</file>

<file path=ppt/slides/_rels/slide33.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4" Type="http://schemas.openxmlformats.org/officeDocument/2006/relationships/image" Target="../media/image63.tmp"/></Relationships>
</file>

<file path=ppt/slides/_rels/slide34.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4" Type="http://schemas.openxmlformats.org/officeDocument/2006/relationships/image" Target="../media/image65.tmp"/></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68.tmp"/><Relationship Id="rId4" Type="http://schemas.openxmlformats.org/officeDocument/2006/relationships/image" Target="../media/image67.svg"/></Relationships>
</file>

<file path=ppt/slides/_rels/slide36.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72.tmp"/><Relationship Id="rId5" Type="http://schemas.openxmlformats.org/officeDocument/2006/relationships/image" Target="../media/image71.tmp"/><Relationship Id="rId4" Type="http://schemas.openxmlformats.org/officeDocument/2006/relationships/image" Target="../media/image70.svg"/><Relationship Id="rId9" Type="http://schemas.openxmlformats.org/officeDocument/2006/relationships/audio" Target="../media/audio1.wav"/></Relationships>
</file>

<file path=ppt/slides/_rels/slide37.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77.sv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79.svg"/></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81.svg"/></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hyperlink" Target="https://titaniclifeboatacademy.org/index.php/19-articles/techno-socio-milieu/1123-some-truths-about-falsehoods" TargetMode="External"/><Relationship Id="rId5" Type="http://schemas.openxmlformats.org/officeDocument/2006/relationships/image" Target="../media/image13.jp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D78492-AB9F-6409-374E-83AC5F484076}"/>
              </a:ext>
            </a:extLst>
          </p:cNvPr>
          <p:cNvSpPr>
            <a:spLocks noGrp="1"/>
          </p:cNvSpPr>
          <p:nvPr>
            <p:ph type="title"/>
          </p:nvPr>
        </p:nvSpPr>
        <p:spPr>
          <a:xfrm>
            <a:off x="599769" y="817911"/>
            <a:ext cx="11078518" cy="885218"/>
          </a:xfrm>
          <a:noFill/>
        </p:spPr>
        <p:txBody>
          <a:bodyPr>
            <a:normAutofit/>
          </a:bodyPr>
          <a:lstStyle/>
          <a:p>
            <a:pPr algn="ctr"/>
            <a:r>
              <a:rPr lang="en-IN" b="1" u="sng" dirty="0">
                <a:solidFill>
                  <a:srgbClr val="FF0000"/>
                </a:solidFill>
                <a:latin typeface="Bahnschrift SemiCondensed" panose="020B0502040204020203" pitchFamily="34" charset="0"/>
                <a:ea typeface="Calibri" panose="020F0502020204030204" pitchFamily="34" charset="0"/>
                <a:cs typeface="Times New Roman" panose="02020603050405020304" pitchFamily="18" charset="0"/>
              </a:rPr>
              <a:t>FAKE NEWS </a:t>
            </a:r>
            <a:r>
              <a:rPr lang="en-IN" b="1" u="sng" dirty="0">
                <a:solidFill>
                  <a:srgbClr val="FF0000"/>
                </a:solidFill>
                <a:effectLst/>
                <a:latin typeface="Bahnschrift SemiCondensed" panose="020B0502040204020203" pitchFamily="34" charset="0"/>
                <a:ea typeface="Calibri" panose="020F0502020204030204" pitchFamily="34" charset="0"/>
                <a:cs typeface="Times New Roman" panose="02020603050405020304" pitchFamily="18" charset="0"/>
              </a:rPr>
              <a:t>CLASSIFICATION</a:t>
            </a:r>
            <a:endParaRPr lang="en-US" sz="11500" b="1" u="sng" dirty="0">
              <a:solidFill>
                <a:srgbClr val="FF0000"/>
              </a:solidFill>
              <a:effectLst>
                <a:outerShdw blurRad="38100" dist="38100" dir="2700000" algn="tl">
                  <a:srgbClr val="000000">
                    <a:alpha val="43137"/>
                  </a:srgbClr>
                </a:outerShdw>
              </a:effectLst>
              <a:latin typeface="Bahnschrift SemiCondensed" panose="020B0502040204020203" pitchFamily="34" charset="0"/>
            </a:endParaRPr>
          </a:p>
        </p:txBody>
      </p:sp>
      <p:sp>
        <p:nvSpPr>
          <p:cNvPr id="16" name="Content Placeholder 15">
            <a:extLst>
              <a:ext uri="{FF2B5EF4-FFF2-40B4-BE49-F238E27FC236}">
                <a16:creationId xmlns:a16="http://schemas.microsoft.com/office/drawing/2014/main" id="{DCD185F1-54CE-B0BC-1E11-6E5B2B9FBB14}"/>
              </a:ext>
            </a:extLst>
          </p:cNvPr>
          <p:cNvSpPr>
            <a:spLocks noGrp="1"/>
          </p:cNvSpPr>
          <p:nvPr>
            <p:ph sz="half" idx="1"/>
          </p:nvPr>
        </p:nvSpPr>
        <p:spPr>
          <a:xfrm>
            <a:off x="181859" y="5438701"/>
            <a:ext cx="11828281" cy="1081121"/>
          </a:xfr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normAutofit/>
          </a:bodyPr>
          <a:lstStyle/>
          <a:p>
            <a:pPr marL="0" lvl="0" indent="0" algn="ctr">
              <a:buNone/>
            </a:pPr>
            <a:r>
              <a:rPr lang="en-US" sz="2600" b="1" dirty="0">
                <a:solidFill>
                  <a:schemeClr val="bg1"/>
                </a:solidFill>
                <a:effectLst>
                  <a:outerShdw blurRad="38100" dist="38100" dir="2700000" algn="tl">
                    <a:srgbClr val="000000">
                      <a:alpha val="43137"/>
                    </a:srgbClr>
                  </a:outerShdw>
                </a:effectLst>
                <a:latin typeface="+mj-lt"/>
              </a:rPr>
              <a:t>    </a:t>
            </a:r>
            <a:r>
              <a:rPr lang="en-US" sz="2200" b="1" dirty="0">
                <a:solidFill>
                  <a:schemeClr val="bg1"/>
                </a:solidFill>
                <a:effectLst>
                  <a:outerShdw blurRad="38100" dist="38100" dir="2700000" algn="tl">
                    <a:srgbClr val="000000">
                      <a:alpha val="43137"/>
                    </a:srgbClr>
                  </a:outerShdw>
                </a:effectLst>
                <a:latin typeface="+mj-lt"/>
              </a:rPr>
              <a:t>PRESENTED BY:</a:t>
            </a:r>
            <a:endParaRPr lang="en-US" sz="2600" b="1" dirty="0">
              <a:solidFill>
                <a:schemeClr val="bg1"/>
              </a:solidFill>
              <a:effectLst>
                <a:outerShdw blurRad="38100" dist="38100" dir="2700000" algn="tl">
                  <a:srgbClr val="000000">
                    <a:alpha val="43137"/>
                  </a:srgbClr>
                </a:outerShdw>
              </a:effectLst>
              <a:latin typeface="+mj-lt"/>
            </a:endParaRPr>
          </a:p>
          <a:p>
            <a:pPr marL="0" lvl="0" indent="0" algn="ctr">
              <a:buNone/>
            </a:pPr>
            <a:r>
              <a:rPr lang="en-US" sz="3200" b="1" dirty="0">
                <a:solidFill>
                  <a:schemeClr val="bg1"/>
                </a:solidFill>
                <a:effectLst>
                  <a:outerShdw blurRad="38100" dist="38100" dir="2700000" algn="tl">
                    <a:srgbClr val="000000">
                      <a:alpha val="43137"/>
                    </a:srgbClr>
                  </a:outerShdw>
                </a:effectLst>
                <a:latin typeface="+mj-lt"/>
              </a:rPr>
              <a:t>ABHIJIT SARKAR</a:t>
            </a:r>
          </a:p>
        </p:txBody>
      </p:sp>
      <p:pic>
        <p:nvPicPr>
          <p:cNvPr id="3" name="Picture 2">
            <a:extLst>
              <a:ext uri="{FF2B5EF4-FFF2-40B4-BE49-F238E27FC236}">
                <a16:creationId xmlns:a16="http://schemas.microsoft.com/office/drawing/2014/main" id="{8E0F746A-9D9D-34AC-7E2C-20C1D600A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6259" y="2462955"/>
            <a:ext cx="3612028" cy="22159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88936644-1C92-DFAA-E42F-A93DD2CFA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9846" y="609601"/>
            <a:ext cx="1632154" cy="1396180"/>
          </a:xfrm>
          <a:prstGeom prst="rect">
            <a:avLst/>
          </a:prstGeom>
          <a:ln>
            <a:noFill/>
          </a:ln>
          <a:effectLst>
            <a:outerShdw blurRad="292100" dist="139700" dir="2700000" algn="tl" rotWithShape="0">
              <a:srgbClr val="333333">
                <a:alpha val="65000"/>
              </a:srgbClr>
            </a:outerShdw>
          </a:effectLst>
        </p:spPr>
      </p:pic>
      <p:sp>
        <p:nvSpPr>
          <p:cNvPr id="9" name="Lightning Bolt 8">
            <a:extLst>
              <a:ext uri="{FF2B5EF4-FFF2-40B4-BE49-F238E27FC236}">
                <a16:creationId xmlns:a16="http://schemas.microsoft.com/office/drawing/2014/main" id="{2DADC04F-8288-CC19-19CA-828099E4B3FF}"/>
              </a:ext>
            </a:extLst>
          </p:cNvPr>
          <p:cNvSpPr/>
          <p:nvPr/>
        </p:nvSpPr>
        <p:spPr>
          <a:xfrm>
            <a:off x="4719485" y="2436446"/>
            <a:ext cx="2251586" cy="2394179"/>
          </a:xfrm>
          <a:prstGeom prst="lightningBol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sz="1400" b="1" dirty="0">
                <a:ln w="9525">
                  <a:solidFill>
                    <a:schemeClr val="bg1"/>
                  </a:solidFill>
                  <a:prstDash val="solid"/>
                </a:ln>
                <a:solidFill>
                  <a:schemeClr val="tx1"/>
                </a:solidFill>
                <a:effectLst>
                  <a:outerShdw blurRad="12700" dist="38100" dir="2700000" algn="tl" rotWithShape="0">
                    <a:schemeClr val="bg1">
                      <a:lumMod val="50000"/>
                    </a:schemeClr>
                  </a:outerShdw>
                </a:effectLst>
              </a:rPr>
              <a:t>C</a:t>
            </a:r>
          </a:p>
          <a:p>
            <a:pPr algn="ctr"/>
            <a:r>
              <a:rPr lang="en-IN" sz="1400" b="1" dirty="0">
                <a:ln w="9525">
                  <a:solidFill>
                    <a:schemeClr val="bg1"/>
                  </a:solidFill>
                  <a:prstDash val="solid"/>
                </a:ln>
                <a:solidFill>
                  <a:schemeClr val="tx1"/>
                </a:solidFill>
                <a:effectLst>
                  <a:outerShdw blurRad="12700" dist="38100" dir="2700000" algn="tl" rotWithShape="0">
                    <a:schemeClr val="bg1">
                      <a:lumMod val="50000"/>
                    </a:schemeClr>
                  </a:outerShdw>
                </a:effectLst>
              </a:rPr>
              <a:t>L</a:t>
            </a:r>
          </a:p>
          <a:p>
            <a:pPr algn="ctr"/>
            <a:r>
              <a:rPr lang="en-IN" sz="1400" b="1" dirty="0">
                <a:ln w="9525">
                  <a:solidFill>
                    <a:schemeClr val="bg1"/>
                  </a:solidFill>
                  <a:prstDash val="solid"/>
                </a:ln>
                <a:solidFill>
                  <a:schemeClr val="tx1"/>
                </a:solidFill>
                <a:effectLst>
                  <a:outerShdw blurRad="12700" dist="38100" dir="2700000" algn="tl" rotWithShape="0">
                    <a:schemeClr val="bg1">
                      <a:lumMod val="50000"/>
                    </a:schemeClr>
                  </a:outerShdw>
                </a:effectLst>
              </a:rPr>
              <a:t>A</a:t>
            </a:r>
          </a:p>
          <a:p>
            <a:pPr algn="ctr"/>
            <a:r>
              <a:rPr lang="en-IN" sz="1400" b="1" dirty="0">
                <a:ln w="9525">
                  <a:solidFill>
                    <a:schemeClr val="bg1"/>
                  </a:solidFill>
                  <a:prstDash val="solid"/>
                </a:ln>
                <a:solidFill>
                  <a:schemeClr val="tx1"/>
                </a:solidFill>
                <a:effectLst>
                  <a:outerShdw blurRad="12700" dist="38100" dir="2700000" algn="tl" rotWithShape="0">
                    <a:schemeClr val="bg1">
                      <a:lumMod val="50000"/>
                    </a:schemeClr>
                  </a:outerShdw>
                </a:effectLst>
              </a:rPr>
              <a:t>S</a:t>
            </a:r>
          </a:p>
          <a:p>
            <a:pPr algn="ctr"/>
            <a:r>
              <a:rPr lang="en-IN" sz="1400" b="1" dirty="0">
                <a:ln w="9525">
                  <a:solidFill>
                    <a:schemeClr val="bg1"/>
                  </a:solidFill>
                  <a:prstDash val="solid"/>
                </a:ln>
                <a:solidFill>
                  <a:schemeClr val="tx1"/>
                </a:solidFill>
                <a:effectLst>
                  <a:outerShdw blurRad="12700" dist="38100" dir="2700000" algn="tl" rotWithShape="0">
                    <a:schemeClr val="bg1">
                      <a:lumMod val="50000"/>
                    </a:schemeClr>
                  </a:outerShdw>
                </a:effectLst>
              </a:rPr>
              <a:t>S</a:t>
            </a:r>
          </a:p>
          <a:p>
            <a:pPr algn="ctr"/>
            <a:r>
              <a:rPr lang="en-IN" sz="1400" b="1" dirty="0">
                <a:ln w="9525">
                  <a:solidFill>
                    <a:schemeClr val="bg1"/>
                  </a:solidFill>
                  <a:prstDash val="solid"/>
                </a:ln>
                <a:solidFill>
                  <a:schemeClr val="tx1"/>
                </a:solidFill>
                <a:effectLst>
                  <a:outerShdw blurRad="12700" dist="38100" dir="2700000" algn="tl" rotWithShape="0">
                    <a:schemeClr val="bg1">
                      <a:lumMod val="50000"/>
                    </a:schemeClr>
                  </a:outerShdw>
                </a:effectLst>
              </a:rPr>
              <a:t>I</a:t>
            </a:r>
          </a:p>
          <a:p>
            <a:pPr algn="ctr"/>
            <a:r>
              <a:rPr lang="en-IN" sz="1400" b="1" dirty="0">
                <a:ln w="9525">
                  <a:solidFill>
                    <a:schemeClr val="bg1"/>
                  </a:solidFill>
                  <a:prstDash val="solid"/>
                </a:ln>
                <a:solidFill>
                  <a:schemeClr val="tx1"/>
                </a:solidFill>
                <a:effectLst>
                  <a:outerShdw blurRad="12700" dist="38100" dir="2700000" algn="tl" rotWithShape="0">
                    <a:schemeClr val="bg1">
                      <a:lumMod val="50000"/>
                    </a:schemeClr>
                  </a:outerShdw>
                </a:effectLst>
              </a:rPr>
              <a:t>F</a:t>
            </a:r>
          </a:p>
          <a:p>
            <a:pPr algn="ctr"/>
            <a:r>
              <a:rPr lang="en-IN" sz="1400" b="1" dirty="0">
                <a:ln w="9525">
                  <a:solidFill>
                    <a:schemeClr val="bg1"/>
                  </a:solidFill>
                  <a:prstDash val="solid"/>
                </a:ln>
                <a:solidFill>
                  <a:schemeClr val="tx1"/>
                </a:solidFill>
                <a:effectLst>
                  <a:outerShdw blurRad="12700" dist="38100" dir="2700000" algn="tl" rotWithShape="0">
                    <a:schemeClr val="bg1">
                      <a:lumMod val="50000"/>
                    </a:schemeClr>
                  </a:outerShdw>
                </a:effectLst>
              </a:rPr>
              <a:t>Y</a:t>
            </a:r>
          </a:p>
        </p:txBody>
      </p:sp>
      <p:pic>
        <p:nvPicPr>
          <p:cNvPr id="12" name="Picture 11">
            <a:extLst>
              <a:ext uri="{FF2B5EF4-FFF2-40B4-BE49-F238E27FC236}">
                <a16:creationId xmlns:a16="http://schemas.microsoft.com/office/drawing/2014/main" id="{05D16A2C-290B-070C-F961-3232BE791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794" y="2436446"/>
            <a:ext cx="3612028" cy="23941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5324883"/>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10" name="arrow.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0D2B-C799-EEB4-924D-B5567B39032A}"/>
              </a:ext>
            </a:extLst>
          </p:cNvPr>
          <p:cNvSpPr>
            <a:spLocks noGrp="1"/>
          </p:cNvSpPr>
          <p:nvPr>
            <p:ph type="title"/>
          </p:nvPr>
        </p:nvSpPr>
        <p:spPr>
          <a:xfrm>
            <a:off x="1715293" y="815009"/>
            <a:ext cx="8661159" cy="914400"/>
          </a:xfrm>
        </p:spPr>
        <p:txBody>
          <a:bodyPr>
            <a:normAutofit/>
          </a:bodyPr>
          <a:lstStyle/>
          <a:p>
            <a:pPr algn="ctr"/>
            <a:r>
              <a:rPr lang="en" b="1" dirty="0">
                <a:solidFill>
                  <a:srgbClr val="FF0000"/>
                </a:solidFill>
                <a:latin typeface="Bahnschrift Condensed" panose="020B0502040204020203" pitchFamily="34" charset="0"/>
              </a:rPr>
              <a:t>EXPLORATORY DATA ANALYSIS :</a:t>
            </a:r>
            <a:endParaRPr lang="en-US" b="1" dirty="0">
              <a:solidFill>
                <a:srgbClr val="FF0000"/>
              </a:solidFill>
              <a:latin typeface="Bahnschrift Condensed" panose="020B0502040204020203" pitchFamily="34" charset="0"/>
            </a:endParaRPr>
          </a:p>
        </p:txBody>
      </p:sp>
      <p:pic>
        <p:nvPicPr>
          <p:cNvPr id="5" name="Content Placeholder 4" descr="Child writing on a notebook">
            <a:extLst>
              <a:ext uri="{FF2B5EF4-FFF2-40B4-BE49-F238E27FC236}">
                <a16:creationId xmlns:a16="http://schemas.microsoft.com/office/drawing/2014/main" id="{04593C38-5B72-5C82-F3AB-ABEE5D18CC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16645" y="2156791"/>
            <a:ext cx="4273896" cy="4333461"/>
          </a:xfrm>
          <a:prstGeom prst="rect">
            <a:avLst/>
          </a:prstGeom>
          <a:ln>
            <a:noFill/>
          </a:ln>
          <a:effectLst>
            <a:softEdge rad="112500"/>
          </a:effectLst>
        </p:spPr>
      </p:pic>
      <p:sp>
        <p:nvSpPr>
          <p:cNvPr id="6" name="Rectangle 5">
            <a:extLst>
              <a:ext uri="{FF2B5EF4-FFF2-40B4-BE49-F238E27FC236}">
                <a16:creationId xmlns:a16="http://schemas.microsoft.com/office/drawing/2014/main" id="{379B4DF3-629D-8D7A-D02A-737AA90DCB4F}"/>
              </a:ext>
            </a:extLst>
          </p:cNvPr>
          <p:cNvSpPr/>
          <p:nvPr/>
        </p:nvSpPr>
        <p:spPr>
          <a:xfrm>
            <a:off x="101458" y="2156791"/>
            <a:ext cx="7501371" cy="4333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04800" algn="l" rtl="0">
              <a:spcBef>
                <a:spcPts val="0"/>
              </a:spcBef>
              <a:spcAft>
                <a:spcPts val="0"/>
              </a:spcAft>
              <a:buSzPts val="1200"/>
              <a:buFont typeface="Wingdings" panose="05000000000000000000" pitchFamily="2" charset="2"/>
              <a:buChar char="Ø"/>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Then we checked total characters length of news both fake and real followed by words and sentences.</a:t>
            </a:r>
          </a:p>
          <a:p>
            <a:pPr marL="457200" lvl="0" indent="-304800" algn="l" rtl="0">
              <a:spcBef>
                <a:spcPts val="0"/>
              </a:spcBef>
              <a:spcAft>
                <a:spcPts val="0"/>
              </a:spcAft>
              <a:buSzPts val="1200"/>
              <a:buFont typeface="Wingdings" panose="05000000000000000000" pitchFamily="2" charset="2"/>
              <a:buChar char="Ø"/>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Descriptive and Correlations were checked of the variables and among variables.</a:t>
            </a:r>
          </a:p>
          <a:p>
            <a:pPr marL="457200" lvl="0" indent="-304800" algn="l" rtl="0">
              <a:spcBef>
                <a:spcPts val="0"/>
              </a:spcBef>
              <a:spcAft>
                <a:spcPts val="0"/>
              </a:spcAft>
              <a:buSzPts val="1200"/>
              <a:buFont typeface="Wingdings" panose="05000000000000000000" pitchFamily="2" charset="2"/>
              <a:buChar char="Ø"/>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Then we used preprocessing method such as data cleansing.</a:t>
            </a:r>
          </a:p>
          <a:p>
            <a:pPr marL="952500" lvl="1" indent="-342900">
              <a:buSzPts val="1200"/>
              <a:buFont typeface="+mj-lt"/>
              <a:buAutoNum type="arabicPeriod"/>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Lowering text</a:t>
            </a:r>
          </a:p>
          <a:p>
            <a:pPr marL="952500" lvl="1" indent="-342900">
              <a:buSzPts val="1200"/>
              <a:buFont typeface="+mj-lt"/>
              <a:buAutoNum type="arabicPeriod"/>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Using English stop words</a:t>
            </a:r>
          </a:p>
          <a:p>
            <a:pPr marL="952500" lvl="1" indent="-342900">
              <a:buSzPts val="1200"/>
              <a:buFont typeface="+mj-lt"/>
              <a:buAutoNum type="arabicPeriod"/>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Using string . punctuation</a:t>
            </a:r>
          </a:p>
          <a:p>
            <a:pPr marL="952500" lvl="1" indent="-342900">
              <a:buSzPts val="1200"/>
              <a:buFont typeface="+mj-lt"/>
              <a:buAutoNum type="arabicPeriod"/>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Using Stemming process</a:t>
            </a:r>
          </a:p>
          <a:p>
            <a:pPr marL="952500" lvl="1" indent="-342900">
              <a:buSzPts val="1200"/>
              <a:buFont typeface="+mj-lt"/>
              <a:buAutoNum type="arabicPeriod"/>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Joining Corpus</a:t>
            </a:r>
          </a:p>
          <a:p>
            <a:pPr marL="609600" lvl="1">
              <a:buSzPts val="1200"/>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95300" indent="-342900">
              <a:buSzPts val="1200"/>
              <a:buFont typeface="Wingdings" panose="05000000000000000000" pitchFamily="2" charset="2"/>
              <a:buChar char="Ø"/>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We used Word Clouds to find maximum used words in fake news and real news.</a:t>
            </a:r>
          </a:p>
          <a:p>
            <a:pPr marL="495300" indent="-342900">
              <a:buSzPts val="1200"/>
              <a:buFont typeface="Wingdings" panose="05000000000000000000" pitchFamily="2" charset="2"/>
              <a:buChar char="Ø"/>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We used counter library to take a visualize frequent used words.</a:t>
            </a:r>
          </a:p>
          <a:p>
            <a:pPr marL="495300" indent="-342900">
              <a:buSzPts val="1200"/>
              <a:buFont typeface="Wingdings" panose="05000000000000000000" pitchFamily="2" charset="2"/>
              <a:buChar char="Ø"/>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We used TF-IDF of word to convert the independent variable into vectors</a:t>
            </a:r>
          </a:p>
        </p:txBody>
      </p:sp>
    </p:spTree>
    <p:extLst>
      <p:ext uri="{BB962C8B-B14F-4D97-AF65-F5344CB8AC3E}">
        <p14:creationId xmlns:p14="http://schemas.microsoft.com/office/powerpoint/2010/main" val="76639938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0D2B-C799-EEB4-924D-B5567B39032A}"/>
              </a:ext>
            </a:extLst>
          </p:cNvPr>
          <p:cNvSpPr>
            <a:spLocks noGrp="1"/>
          </p:cNvSpPr>
          <p:nvPr>
            <p:ph type="title"/>
          </p:nvPr>
        </p:nvSpPr>
        <p:spPr>
          <a:xfrm>
            <a:off x="1715293" y="815009"/>
            <a:ext cx="8661159" cy="914400"/>
          </a:xfrm>
        </p:spPr>
        <p:txBody>
          <a:bodyPr>
            <a:normAutofit/>
          </a:bodyPr>
          <a:lstStyle/>
          <a:p>
            <a:pPr algn="ctr"/>
            <a:r>
              <a:rPr lang="en" b="1" dirty="0">
                <a:solidFill>
                  <a:srgbClr val="FF0000"/>
                </a:solidFill>
                <a:latin typeface="Bahnschrift Condensed" panose="020B0502040204020203" pitchFamily="34" charset="0"/>
              </a:rPr>
              <a:t>EXPLORATORY DATA ANALYSIS :</a:t>
            </a:r>
            <a:endParaRPr lang="en-US" b="1" dirty="0">
              <a:solidFill>
                <a:srgbClr val="FF0000"/>
              </a:solidFill>
              <a:latin typeface="Bahnschrift Condensed" panose="020B0502040204020203" pitchFamily="34" charset="0"/>
            </a:endParaRPr>
          </a:p>
        </p:txBody>
      </p:sp>
      <p:pic>
        <p:nvPicPr>
          <p:cNvPr id="5" name="Content Placeholder 4" descr="Child writing on a notebook">
            <a:extLst>
              <a:ext uri="{FF2B5EF4-FFF2-40B4-BE49-F238E27FC236}">
                <a16:creationId xmlns:a16="http://schemas.microsoft.com/office/drawing/2014/main" id="{04593C38-5B72-5C82-F3AB-ABEE5D18CC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61005" y="2196548"/>
            <a:ext cx="4224735" cy="4184587"/>
          </a:xfrm>
          <a:prstGeom prst="rect">
            <a:avLst/>
          </a:prstGeom>
          <a:ln>
            <a:noFill/>
          </a:ln>
          <a:effectLst>
            <a:softEdge rad="112500"/>
          </a:effectLst>
        </p:spPr>
      </p:pic>
      <p:sp>
        <p:nvSpPr>
          <p:cNvPr id="6" name="Rectangle 5">
            <a:extLst>
              <a:ext uri="{FF2B5EF4-FFF2-40B4-BE49-F238E27FC236}">
                <a16:creationId xmlns:a16="http://schemas.microsoft.com/office/drawing/2014/main" id="{379B4DF3-629D-8D7A-D02A-737AA90DCB4F}"/>
              </a:ext>
            </a:extLst>
          </p:cNvPr>
          <p:cNvSpPr/>
          <p:nvPr/>
        </p:nvSpPr>
        <p:spPr>
          <a:xfrm>
            <a:off x="556592" y="2196548"/>
            <a:ext cx="6798366" cy="42539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Model Building was performed by importing important libraries.</a:t>
            </a: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The train test was performed on that imbalanced data.</a:t>
            </a: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Selected random state as 4 as the precision score was almost 100 percent.</a:t>
            </a: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Naïve </a:t>
            </a:r>
            <a:r>
              <a:rPr lang="en-US" dirty="0" err="1">
                <a:latin typeface="Bahnschrift Light Condensed" panose="020B0502040204020203" pitchFamily="34" charset="0"/>
                <a:ea typeface="Cascadia Code" panose="020B0609020000020004" pitchFamily="49" charset="0"/>
                <a:cs typeface="Cascadia Code" panose="020B0609020000020004" pitchFamily="49" charset="0"/>
              </a:rPr>
              <a:t>Baiye</a:t>
            </a:r>
            <a:r>
              <a:rPr lang="en-US" dirty="0">
                <a:latin typeface="Bahnschrift Light Condensed" panose="020B0502040204020203" pitchFamily="34" charset="0"/>
                <a:ea typeface="Cascadia Code" panose="020B0609020000020004" pitchFamily="49" charset="0"/>
                <a:cs typeface="Cascadia Code" panose="020B0609020000020004" pitchFamily="49" charset="0"/>
              </a:rPr>
              <a:t> Classifier was used, however the precision score was not to good so we moved with other models.</a:t>
            </a: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Hyper-Parameter tunning was performed</a:t>
            </a: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Saving Model</a:t>
            </a: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42034788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4" name="Graphic 3" descr="Butterfly with solid fill">
            <a:extLst>
              <a:ext uri="{FF2B5EF4-FFF2-40B4-BE49-F238E27FC236}">
                <a16:creationId xmlns:a16="http://schemas.microsoft.com/office/drawing/2014/main" id="{109D0761-60E5-CE93-380C-24F58FFAE3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821" y="231112"/>
            <a:ext cx="3525297" cy="3525297"/>
          </a:xfrm>
          <a:prstGeom prst="rect">
            <a:avLst/>
          </a:prstGeom>
        </p:spPr>
      </p:pic>
      <p:pic>
        <p:nvPicPr>
          <p:cNvPr id="5" name="Graphic 4" descr="Butterfly with solid fill">
            <a:extLst>
              <a:ext uri="{FF2B5EF4-FFF2-40B4-BE49-F238E27FC236}">
                <a16:creationId xmlns:a16="http://schemas.microsoft.com/office/drawing/2014/main" id="{C5E425E0-2C64-1D9C-1D4A-F03A89ACB1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5397" y="3243943"/>
            <a:ext cx="3525297" cy="3525297"/>
          </a:xfrm>
          <a:prstGeom prst="rect">
            <a:avLst/>
          </a:prstGeom>
        </p:spPr>
      </p:pic>
      <p:sp>
        <p:nvSpPr>
          <p:cNvPr id="6" name="Rectangle 5">
            <a:extLst>
              <a:ext uri="{FF2B5EF4-FFF2-40B4-BE49-F238E27FC236}">
                <a16:creationId xmlns:a16="http://schemas.microsoft.com/office/drawing/2014/main" id="{4383E901-6B92-8807-5EFB-C5DA8C31E1EA}"/>
              </a:ext>
            </a:extLst>
          </p:cNvPr>
          <p:cNvSpPr/>
          <p:nvPr/>
        </p:nvSpPr>
        <p:spPr>
          <a:xfrm>
            <a:off x="343319" y="3047722"/>
            <a:ext cx="11505362" cy="923330"/>
          </a:xfrm>
          <a:prstGeom prst="rect">
            <a:avLst/>
          </a:prstGeom>
          <a:noFill/>
        </p:spPr>
        <p:txBody>
          <a:bodyPr wrap="squar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highlight>
                  <a:srgbClr val="000000"/>
                </a:highlight>
                <a:latin typeface="+mj-lt"/>
              </a:rPr>
              <a:t>VISUALIZATIONS</a:t>
            </a:r>
            <a:endParaRPr lang="en-US" sz="5400" b="1" cap="none" spc="0" dirty="0">
              <a:ln w="22225">
                <a:solidFill>
                  <a:schemeClr val="accent2"/>
                </a:solidFill>
                <a:prstDash val="solid"/>
              </a:ln>
              <a:solidFill>
                <a:schemeClr val="accent2">
                  <a:lumMod val="40000"/>
                  <a:lumOff val="60000"/>
                </a:schemeClr>
              </a:solidFill>
              <a:effectLst/>
              <a:highlight>
                <a:srgbClr val="000000"/>
              </a:highlight>
              <a:latin typeface="+mj-lt"/>
            </a:endParaRPr>
          </a:p>
        </p:txBody>
      </p:sp>
      <p:pic>
        <p:nvPicPr>
          <p:cNvPr id="10" name="Graphic 9" descr="Books with solid fill">
            <a:extLst>
              <a:ext uri="{FF2B5EF4-FFF2-40B4-BE49-F238E27FC236}">
                <a16:creationId xmlns:a16="http://schemas.microsoft.com/office/drawing/2014/main" id="{22F514BC-A3FB-D09A-CE72-DA3F57D56D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0536" y="4397969"/>
            <a:ext cx="2646068" cy="2375737"/>
          </a:xfrm>
          <a:prstGeom prst="rect">
            <a:avLst/>
          </a:prstGeom>
        </p:spPr>
      </p:pic>
      <p:pic>
        <p:nvPicPr>
          <p:cNvPr id="11" name="Graphic 10" descr="Butterfly with solid fill">
            <a:extLst>
              <a:ext uri="{FF2B5EF4-FFF2-40B4-BE49-F238E27FC236}">
                <a16:creationId xmlns:a16="http://schemas.microsoft.com/office/drawing/2014/main" id="{644A305A-232C-9442-4F84-D10BCD9DC0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918" y="251209"/>
            <a:ext cx="3525297" cy="3525297"/>
          </a:xfrm>
          <a:prstGeom prst="rect">
            <a:avLst/>
          </a:prstGeom>
        </p:spPr>
      </p:pic>
      <p:pic>
        <p:nvPicPr>
          <p:cNvPr id="12" name="Graphic 11" descr="Books with solid fill">
            <a:extLst>
              <a:ext uri="{FF2B5EF4-FFF2-40B4-BE49-F238E27FC236}">
                <a16:creationId xmlns:a16="http://schemas.microsoft.com/office/drawing/2014/main" id="{941E3043-0792-E0AF-3E7F-68453D45F2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6604" y="3796601"/>
            <a:ext cx="2646068" cy="2375737"/>
          </a:xfrm>
          <a:prstGeom prst="rect">
            <a:avLst/>
          </a:prstGeom>
        </p:spPr>
      </p:pic>
      <p:pic>
        <p:nvPicPr>
          <p:cNvPr id="13" name="Graphic 12" descr="Books with solid fill">
            <a:extLst>
              <a:ext uri="{FF2B5EF4-FFF2-40B4-BE49-F238E27FC236}">
                <a16:creationId xmlns:a16="http://schemas.microsoft.com/office/drawing/2014/main" id="{FE934F6B-FB66-AFB6-5D20-D9594AE4DE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0217" y="825988"/>
            <a:ext cx="2646068" cy="2375737"/>
          </a:xfrm>
          <a:prstGeom prst="rect">
            <a:avLst/>
          </a:prstGeom>
        </p:spPr>
      </p:pic>
      <p:pic>
        <p:nvPicPr>
          <p:cNvPr id="14" name="Graphic 13" descr="Books with solid fill">
            <a:extLst>
              <a:ext uri="{FF2B5EF4-FFF2-40B4-BE49-F238E27FC236}">
                <a16:creationId xmlns:a16="http://schemas.microsoft.com/office/drawing/2014/main" id="{520AB19E-4FE5-7FAF-A4B2-3C53A5D3D4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76752" y="231112"/>
            <a:ext cx="2646068" cy="2375737"/>
          </a:xfrm>
          <a:prstGeom prst="rect">
            <a:avLst/>
          </a:prstGeom>
        </p:spPr>
      </p:pic>
    </p:spTree>
    <p:extLst>
      <p:ext uri="{BB962C8B-B14F-4D97-AF65-F5344CB8AC3E}">
        <p14:creationId xmlns:p14="http://schemas.microsoft.com/office/powerpoint/2010/main" val="276532512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7" name="arrow.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3B49C8-4AAF-A9ED-699E-6017EEC2B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598" y="386248"/>
            <a:ext cx="7029522" cy="3310122"/>
          </a:xfrm>
          <a:prstGeom prst="rect">
            <a:avLst/>
          </a:prstGeom>
          <a:ln w="2286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6B1D9B39-8F80-5891-B456-39BCF3496E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597" y="4103640"/>
            <a:ext cx="11189539" cy="2469094"/>
          </a:xfrm>
          <a:prstGeom prst="rect">
            <a:avLst/>
          </a:prstGeom>
          <a:ln w="228600" cap="sq" cmpd="thickThin">
            <a:solidFill>
              <a:srgbClr val="000000"/>
            </a:solidFill>
            <a:prstDash val="solid"/>
            <a:miter lim="800000"/>
          </a:ln>
          <a:effectLst>
            <a:innerShdw blurRad="76200">
              <a:srgbClr val="000000"/>
            </a:innerShdw>
          </a:effectLst>
        </p:spPr>
      </p:pic>
      <p:pic>
        <p:nvPicPr>
          <p:cNvPr id="11" name="Picture 10">
            <a:extLst>
              <a:ext uri="{FF2B5EF4-FFF2-40B4-BE49-F238E27FC236}">
                <a16:creationId xmlns:a16="http://schemas.microsoft.com/office/drawing/2014/main" id="{97920C5A-84A7-BFF4-529A-D6DD291E97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9862" y="386248"/>
            <a:ext cx="3916274" cy="331012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1030072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0AE142-5C96-1D6C-A9B3-69C3D82AF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771" y="1602132"/>
            <a:ext cx="6292370" cy="3422044"/>
          </a:xfrm>
          <a:prstGeom prst="rect">
            <a:avLst/>
          </a:prstGeom>
          <a:ln w="2286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9A72E793-CD5A-173F-FAE3-7D53D8AB3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424" y="1491600"/>
            <a:ext cx="4595258" cy="365791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57372885"/>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E98E94-BDD2-9052-AD5A-A5F3ED736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71" y="395960"/>
            <a:ext cx="5279648" cy="3574090"/>
          </a:xfrm>
          <a:prstGeom prst="rect">
            <a:avLst/>
          </a:prstGeom>
          <a:ln w="228600" cap="sq" cmpd="thickThin">
            <a:solidFill>
              <a:srgbClr val="000000"/>
            </a:solidFill>
            <a:prstDash val="solid"/>
            <a:miter lim="800000"/>
          </a:ln>
          <a:effectLst>
            <a:innerShdw blurRad="76200">
              <a:srgbClr val="000000"/>
            </a:innerShdw>
          </a:effectLst>
        </p:spPr>
      </p:pic>
      <p:pic>
        <p:nvPicPr>
          <p:cNvPr id="8" name="Picture 7">
            <a:extLst>
              <a:ext uri="{FF2B5EF4-FFF2-40B4-BE49-F238E27FC236}">
                <a16:creationId xmlns:a16="http://schemas.microsoft.com/office/drawing/2014/main" id="{82834CF8-D31C-5099-ABB3-C96F3FE308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8385" y="395961"/>
            <a:ext cx="5585944" cy="3603284"/>
          </a:xfrm>
          <a:prstGeom prst="rect">
            <a:avLst/>
          </a:prstGeom>
          <a:ln w="228600" cap="sq" cmpd="thickThin">
            <a:solidFill>
              <a:srgbClr val="000000"/>
            </a:solidFill>
            <a:prstDash val="solid"/>
            <a:miter lim="800000"/>
          </a:ln>
          <a:effectLst>
            <a:innerShdw blurRad="76200">
              <a:srgbClr val="000000"/>
            </a:innerShdw>
          </a:effectLst>
        </p:spPr>
      </p:pic>
      <p:sp>
        <p:nvSpPr>
          <p:cNvPr id="9" name="Rectangle 8">
            <a:extLst>
              <a:ext uri="{FF2B5EF4-FFF2-40B4-BE49-F238E27FC236}">
                <a16:creationId xmlns:a16="http://schemas.microsoft.com/office/drawing/2014/main" id="{69BE9CDA-5DF6-791D-18DF-4C3FFCE104BF}"/>
              </a:ext>
            </a:extLst>
          </p:cNvPr>
          <p:cNvSpPr/>
          <p:nvPr/>
        </p:nvSpPr>
        <p:spPr>
          <a:xfrm>
            <a:off x="1226695" y="5077489"/>
            <a:ext cx="3046411" cy="461665"/>
          </a:xfrm>
          <a:prstGeom prst="rect">
            <a:avLst/>
          </a:prstGeom>
          <a:noFill/>
        </p:spPr>
        <p:txBody>
          <a:bodyPr wrap="none" lIns="91440" tIns="45720" rIns="91440" bIns="45720">
            <a:spAutoFit/>
          </a:bodyPr>
          <a:lstStyle/>
          <a:p>
            <a:pPr algn="ctr"/>
            <a:r>
              <a:rPr lang="en-US" sz="2400" b="1" dirty="0">
                <a:ln w="22225">
                  <a:solidFill>
                    <a:schemeClr val="accent2"/>
                  </a:solidFill>
                  <a:prstDash val="solid"/>
                </a:ln>
                <a:solidFill>
                  <a:schemeClr val="accent2">
                    <a:lumMod val="40000"/>
                    <a:lumOff val="60000"/>
                  </a:schemeClr>
                </a:solidFill>
              </a:rPr>
              <a:t>TOTAL CHARACTERS</a:t>
            </a:r>
            <a:endParaRPr lang="en-US" sz="2400" b="1" cap="none" spc="0" dirty="0">
              <a:ln w="22225">
                <a:solidFill>
                  <a:schemeClr val="accent2"/>
                </a:solidFill>
                <a:prstDash val="solid"/>
              </a:ln>
              <a:solidFill>
                <a:schemeClr val="accent2">
                  <a:lumMod val="40000"/>
                  <a:lumOff val="60000"/>
                </a:schemeClr>
              </a:solidFill>
              <a:effectLst/>
            </a:endParaRPr>
          </a:p>
        </p:txBody>
      </p:sp>
      <p:sp>
        <p:nvSpPr>
          <p:cNvPr id="10" name="Rectangle 9">
            <a:extLst>
              <a:ext uri="{FF2B5EF4-FFF2-40B4-BE49-F238E27FC236}">
                <a16:creationId xmlns:a16="http://schemas.microsoft.com/office/drawing/2014/main" id="{FE406379-86BE-6BC6-BA7F-EA2AB63CE151}"/>
              </a:ext>
            </a:extLst>
          </p:cNvPr>
          <p:cNvSpPr/>
          <p:nvPr/>
        </p:nvSpPr>
        <p:spPr>
          <a:xfrm>
            <a:off x="7610781" y="5077489"/>
            <a:ext cx="2299412" cy="461665"/>
          </a:xfrm>
          <a:prstGeom prst="rect">
            <a:avLst/>
          </a:prstGeom>
          <a:noFill/>
        </p:spPr>
        <p:txBody>
          <a:bodyPr wrap="none" lIns="91440" tIns="45720" rIns="91440" bIns="45720">
            <a:spAutoFit/>
          </a:bodyPr>
          <a:lstStyle/>
          <a:p>
            <a:pPr algn="ctr"/>
            <a:r>
              <a:rPr lang="en-US" sz="2400" b="1" dirty="0">
                <a:ln w="22225">
                  <a:solidFill>
                    <a:schemeClr val="accent2"/>
                  </a:solidFill>
                  <a:prstDash val="solid"/>
                </a:ln>
                <a:solidFill>
                  <a:schemeClr val="accent2">
                    <a:lumMod val="40000"/>
                    <a:lumOff val="60000"/>
                  </a:schemeClr>
                </a:solidFill>
              </a:rPr>
              <a:t>TOTAL WORDS </a:t>
            </a:r>
            <a:endParaRPr lang="en-US" sz="2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00994177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2EC1-7499-4775-42E5-F6A5B5B80445}"/>
              </a:ext>
            </a:extLst>
          </p:cNvPr>
          <p:cNvSpPr>
            <a:spLocks noGrp="1"/>
          </p:cNvSpPr>
          <p:nvPr>
            <p:ph type="title" idx="4294967295"/>
          </p:nvPr>
        </p:nvSpPr>
        <p:spPr>
          <a:xfrm>
            <a:off x="1919235" y="396387"/>
            <a:ext cx="7864475" cy="815975"/>
          </a:xfrm>
          <a:noFill/>
          <a:ln>
            <a:solidFill>
              <a:srgbClr val="000000">
                <a:alpha val="99000"/>
              </a:srgbClr>
            </a:solidFill>
          </a:ln>
        </p:spPr>
        <p:txBody>
          <a:bodyPr>
            <a:normAutofit/>
          </a:bodyPr>
          <a:lstStyle/>
          <a:p>
            <a:pPr algn="ctr"/>
            <a:r>
              <a:rPr lang="en-US" sz="4000" b="1" dirty="0">
                <a:solidFill>
                  <a:schemeClr val="bg1"/>
                </a:solidFill>
                <a:latin typeface="Bahnschrift SemiCondensed" panose="020B0502040204020203" pitchFamily="34" charset="0"/>
              </a:rPr>
              <a:t>FEW VISUALIZATION </a:t>
            </a:r>
          </a:p>
        </p:txBody>
      </p:sp>
      <p:pic>
        <p:nvPicPr>
          <p:cNvPr id="5" name="Picture 4">
            <a:extLst>
              <a:ext uri="{FF2B5EF4-FFF2-40B4-BE49-F238E27FC236}">
                <a16:creationId xmlns:a16="http://schemas.microsoft.com/office/drawing/2014/main" id="{D79CF91D-1C4E-EFC3-7294-52743C2CFA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1378" y="2139517"/>
            <a:ext cx="7148179" cy="354360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27531540"/>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0DB82-4E2D-CDB6-317A-77F9D14F8579}"/>
              </a:ext>
            </a:extLst>
          </p:cNvPr>
          <p:cNvSpPr>
            <a:spLocks noGrp="1"/>
          </p:cNvSpPr>
          <p:nvPr>
            <p:ph type="title"/>
          </p:nvPr>
        </p:nvSpPr>
        <p:spPr>
          <a:xfrm>
            <a:off x="150119" y="827449"/>
            <a:ext cx="10185593" cy="890820"/>
          </a:xfrm>
          <a:noFill/>
        </p:spPr>
        <p:txBody>
          <a:bodyPr>
            <a:normAutofit/>
          </a:bodyPr>
          <a:lstStyle/>
          <a:p>
            <a:pPr algn="ctr"/>
            <a:r>
              <a:rPr lang="en-US" b="1" dirty="0">
                <a:solidFill>
                  <a:srgbClr val="FF0000"/>
                </a:solidFill>
                <a:latin typeface="Bahnschrift Condensed" panose="020B0502040204020203" pitchFamily="34" charset="0"/>
              </a:rPr>
              <a:t>Observation:</a:t>
            </a:r>
          </a:p>
        </p:txBody>
      </p:sp>
      <p:sp>
        <p:nvSpPr>
          <p:cNvPr id="3" name="Content Placeholder 2">
            <a:extLst>
              <a:ext uri="{FF2B5EF4-FFF2-40B4-BE49-F238E27FC236}">
                <a16:creationId xmlns:a16="http://schemas.microsoft.com/office/drawing/2014/main" id="{7B315ACD-AEFB-9213-0B30-C512899D93C4}"/>
              </a:ext>
            </a:extLst>
          </p:cNvPr>
          <p:cNvSpPr>
            <a:spLocks noGrp="1"/>
          </p:cNvSpPr>
          <p:nvPr>
            <p:ph idx="1"/>
          </p:nvPr>
        </p:nvSpPr>
        <p:spPr>
          <a:xfrm>
            <a:off x="552659" y="2290479"/>
            <a:ext cx="11103430" cy="4171607"/>
          </a:xfrm>
          <a:solidFill>
            <a:schemeClr val="bg1"/>
          </a:solidFill>
        </p:spPr>
        <p:txBody>
          <a:bodyPr>
            <a:normAutofit/>
          </a:bodyPr>
          <a:lstStyle/>
          <a:p>
            <a:pPr marL="0" indent="0" algn="just">
              <a:buNone/>
            </a:pPr>
            <a:r>
              <a:rPr lang="en-US" sz="1800" dirty="0">
                <a:solidFill>
                  <a:schemeClr val="tx1"/>
                </a:solidFill>
                <a:latin typeface="Bahnschrift Light SemiCondensed" panose="020B0502040204020203" pitchFamily="34" charset="0"/>
              </a:rPr>
              <a:t> </a:t>
            </a:r>
          </a:p>
          <a:p>
            <a:pPr algn="just">
              <a:buFont typeface="Wingdings" panose="05000000000000000000" pitchFamily="2" charset="2"/>
              <a:buChar char="q"/>
            </a:pPr>
            <a:r>
              <a:rPr lang="en-US" sz="1800" dirty="0">
                <a:solidFill>
                  <a:schemeClr val="bg2"/>
                </a:solidFill>
                <a:latin typeface="Bahnschrift Light SemiCondensed" panose="020B0502040204020203" pitchFamily="34" charset="0"/>
              </a:rPr>
              <a:t>- Column  consist of 44898 rows and 5 columns, 2D data with 1.8 MB size.</a:t>
            </a:r>
          </a:p>
          <a:p>
            <a:pPr algn="just">
              <a:buFont typeface="Wingdings" panose="05000000000000000000" pitchFamily="2" charset="2"/>
              <a:buChar char="q"/>
            </a:pPr>
            <a:r>
              <a:rPr lang="en-US" sz="1800" dirty="0">
                <a:solidFill>
                  <a:schemeClr val="bg2"/>
                </a:solidFill>
                <a:latin typeface="Bahnschrift Light SemiCondensed" panose="020B0502040204020203" pitchFamily="34" charset="0"/>
              </a:rPr>
              <a:t>- Almost more than Null percent data is missing in the  columns.</a:t>
            </a:r>
          </a:p>
          <a:p>
            <a:pPr algn="just">
              <a:buFont typeface="Wingdings" panose="05000000000000000000" pitchFamily="2" charset="2"/>
              <a:buChar char="q"/>
            </a:pPr>
            <a:r>
              <a:rPr lang="en-US" sz="1800" dirty="0">
                <a:solidFill>
                  <a:schemeClr val="bg2"/>
                </a:solidFill>
                <a:latin typeface="Bahnschrift Light SemiCondensed" panose="020B0502040204020203" pitchFamily="34" charset="0"/>
              </a:rPr>
              <a:t>- Found 209 Duplicated Row, Hence dropped </a:t>
            </a:r>
          </a:p>
          <a:p>
            <a:pPr algn="just">
              <a:buFont typeface="Wingdings" panose="05000000000000000000" pitchFamily="2" charset="2"/>
              <a:buChar char="q"/>
            </a:pPr>
            <a:r>
              <a:rPr lang="en-US" sz="1800" dirty="0">
                <a:solidFill>
                  <a:schemeClr val="bg2"/>
                </a:solidFill>
                <a:latin typeface="Bahnschrift Light SemiCondensed" panose="020B0502040204020203" pitchFamily="34" charset="0"/>
              </a:rPr>
              <a:t>- Rude column shows  23478 FAKE NEWS and 21211 TRUE NEWS</a:t>
            </a:r>
          </a:p>
          <a:p>
            <a:pPr algn="just">
              <a:buFont typeface="Wingdings" panose="05000000000000000000" pitchFamily="2" charset="2"/>
              <a:buChar char="q"/>
            </a:pPr>
            <a:r>
              <a:rPr lang="en-US" sz="1800" dirty="0">
                <a:solidFill>
                  <a:schemeClr val="bg2"/>
                </a:solidFill>
                <a:latin typeface="Bahnschrift Light SemiCondensed" panose="020B0502040204020203" pitchFamily="34" charset="0"/>
              </a:rPr>
              <a:t>- Length of Total Characters, Total Words, Total Sentences.</a:t>
            </a:r>
          </a:p>
          <a:p>
            <a:pPr algn="just">
              <a:buFont typeface="Wingdings" panose="05000000000000000000" pitchFamily="2" charset="2"/>
              <a:buChar char="q"/>
            </a:pPr>
            <a:r>
              <a:rPr lang="en-US" sz="1800" dirty="0">
                <a:solidFill>
                  <a:schemeClr val="bg2"/>
                </a:solidFill>
                <a:latin typeface="Bahnschrift Light SemiCondensed" panose="020B0502040204020203" pitchFamily="34" charset="0"/>
              </a:rPr>
              <a:t>- Total Characters shows maximum  between 240 to 380.</a:t>
            </a:r>
          </a:p>
          <a:p>
            <a:pPr algn="just">
              <a:buFont typeface="Wingdings" panose="05000000000000000000" pitchFamily="2" charset="2"/>
              <a:buChar char="q"/>
            </a:pPr>
            <a:r>
              <a:rPr lang="en-US" sz="1800" dirty="0">
                <a:solidFill>
                  <a:schemeClr val="bg2"/>
                </a:solidFill>
                <a:latin typeface="Bahnschrift Light SemiCondensed" panose="020B0502040204020203" pitchFamily="34" charset="0"/>
              </a:rPr>
              <a:t>- Total Words shows Maximum  lies between 500 words.</a:t>
            </a:r>
          </a:p>
          <a:p>
            <a:pPr algn="just">
              <a:buFont typeface="Wingdings" panose="05000000000000000000" pitchFamily="2" charset="2"/>
              <a:buChar char="q"/>
            </a:pPr>
            <a:r>
              <a:rPr lang="en-US" sz="1800" dirty="0">
                <a:solidFill>
                  <a:schemeClr val="bg2"/>
                </a:solidFill>
                <a:latin typeface="Bahnschrift Light SemiCondensed" panose="020B0502040204020203" pitchFamily="34" charset="0"/>
              </a:rPr>
              <a:t>- Maximum spam sentences likes at 11 TO 15.</a:t>
            </a:r>
          </a:p>
          <a:p>
            <a:pPr algn="just">
              <a:buFont typeface="Wingdings" panose="05000000000000000000" pitchFamily="2" charset="2"/>
              <a:buChar char="q"/>
            </a:pPr>
            <a:r>
              <a:rPr lang="en-US" sz="1800" dirty="0">
                <a:solidFill>
                  <a:schemeClr val="bg2"/>
                </a:solidFill>
                <a:latin typeface="Bahnschrift Light SemiCondensed" panose="020B0502040204020203" pitchFamily="34" charset="0"/>
              </a:rPr>
              <a:t>- Total Words and Total Sentences are highly correlated with target  </a:t>
            </a:r>
          </a:p>
        </p:txBody>
      </p:sp>
      <p:pic>
        <p:nvPicPr>
          <p:cNvPr id="8" name="Graphic 7" descr="Bullseye with solid fill">
            <a:extLst>
              <a:ext uri="{FF2B5EF4-FFF2-40B4-BE49-F238E27FC236}">
                <a16:creationId xmlns:a16="http://schemas.microsoft.com/office/drawing/2014/main" id="{44898CA0-75B1-2B65-A8B8-5841E7CFC1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8443" y="2922104"/>
            <a:ext cx="2955707" cy="3190461"/>
          </a:xfrm>
          <a:prstGeom prst="rect">
            <a:avLst/>
          </a:prstGeom>
        </p:spPr>
      </p:pic>
    </p:spTree>
    <p:extLst>
      <p:ext uri="{BB962C8B-B14F-4D97-AF65-F5344CB8AC3E}">
        <p14:creationId xmlns:p14="http://schemas.microsoft.com/office/powerpoint/2010/main" val="2388984749"/>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1E2DD3-24F4-DFF1-5026-5CF21C593D81}"/>
              </a:ext>
            </a:extLst>
          </p:cNvPr>
          <p:cNvSpPr/>
          <p:nvPr/>
        </p:nvSpPr>
        <p:spPr>
          <a:xfrm rot="5400000">
            <a:off x="8418006" y="2828835"/>
            <a:ext cx="6388239" cy="1200329"/>
          </a:xfrm>
          <a:prstGeom prst="rect">
            <a:avLst/>
          </a:prstGeom>
          <a:noFill/>
        </p:spPr>
        <p:txBody>
          <a:bodyPr wrap="square" lIns="91440" tIns="45720" rIns="91440" bIns="45720">
            <a:spAutoFit/>
          </a:bodyPr>
          <a:lstStyle/>
          <a:p>
            <a:pPr algn="ctr"/>
            <a:r>
              <a:rPr lang="en-US" sz="3600" b="1" dirty="0">
                <a:ln w="12700" cmpd="sng">
                  <a:solidFill>
                    <a:schemeClr val="accent4"/>
                  </a:solidFill>
                  <a:prstDash val="solid"/>
                </a:ln>
                <a:solidFill>
                  <a:schemeClr val="bg1"/>
                </a:solidFill>
                <a:highlight>
                  <a:srgbClr val="000000"/>
                </a:highlight>
              </a:rPr>
              <a:t>FREQUENT USED WORDS IN FAKE NEWS</a:t>
            </a:r>
          </a:p>
        </p:txBody>
      </p:sp>
      <p:pic>
        <p:nvPicPr>
          <p:cNvPr id="4" name="Picture 3">
            <a:extLst>
              <a:ext uri="{FF2B5EF4-FFF2-40B4-BE49-F238E27FC236}">
                <a16:creationId xmlns:a16="http://schemas.microsoft.com/office/drawing/2014/main" id="{6503D0BC-788F-76F7-E0C3-FFC6155BD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347" y="275193"/>
            <a:ext cx="7268261" cy="606531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40546749"/>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DC0AF9-A242-BBF3-E5D6-E6D0A1775F43}"/>
              </a:ext>
            </a:extLst>
          </p:cNvPr>
          <p:cNvSpPr txBox="1"/>
          <p:nvPr/>
        </p:nvSpPr>
        <p:spPr>
          <a:xfrm rot="5400000">
            <a:off x="7930825" y="2828835"/>
            <a:ext cx="6601764" cy="1200329"/>
          </a:xfrm>
          <a:prstGeom prst="rect">
            <a:avLst/>
          </a:prstGeom>
          <a:noFill/>
        </p:spPr>
        <p:txBody>
          <a:bodyPr wrap="square">
            <a:spAutoFit/>
          </a:bodyPr>
          <a:lstStyle/>
          <a:p>
            <a:pPr algn="ctr"/>
            <a:r>
              <a:rPr lang="en-US" sz="3600" b="1" dirty="0">
                <a:ln w="12700" cmpd="sng">
                  <a:solidFill>
                    <a:schemeClr val="accent4"/>
                  </a:solidFill>
                  <a:prstDash val="solid"/>
                </a:ln>
                <a:solidFill>
                  <a:schemeClr val="bg1"/>
                </a:solidFill>
                <a:highlight>
                  <a:srgbClr val="000000"/>
                </a:highlight>
              </a:rPr>
              <a:t>FREQUENT USED WORDS IN TRUE NEWS</a:t>
            </a:r>
          </a:p>
        </p:txBody>
      </p:sp>
      <p:pic>
        <p:nvPicPr>
          <p:cNvPr id="4" name="Picture 3">
            <a:extLst>
              <a:ext uri="{FF2B5EF4-FFF2-40B4-BE49-F238E27FC236}">
                <a16:creationId xmlns:a16="http://schemas.microsoft.com/office/drawing/2014/main" id="{87AD56FC-11B4-C573-09FC-54AFE6943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202" y="482321"/>
            <a:ext cx="7157423" cy="587828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335029659"/>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652A677-1762-324C-C90C-F52EBB9E2BBF}"/>
              </a:ext>
            </a:extLst>
          </p:cNvPr>
          <p:cNvSpPr>
            <a:spLocks noGrp="1"/>
          </p:cNvSpPr>
          <p:nvPr>
            <p:ph type="title"/>
          </p:nvPr>
        </p:nvSpPr>
        <p:spPr>
          <a:xfrm>
            <a:off x="196645" y="937406"/>
            <a:ext cx="11700387" cy="728480"/>
          </a:xfrm>
          <a:noFill/>
          <a:ln>
            <a:noFill/>
          </a:ln>
        </p:spPr>
        <p:txBody>
          <a:bodyPr>
            <a:normAutofit/>
          </a:bodyPr>
          <a:lstStyle/>
          <a:p>
            <a:pPr algn="ctr"/>
            <a:r>
              <a:rPr lang="en-US" sz="4400" b="1" dirty="0">
                <a:solidFill>
                  <a:schemeClr val="accent6">
                    <a:lumMod val="75000"/>
                  </a:schemeClr>
                </a:solidFill>
              </a:rPr>
              <a:t>INDEX</a:t>
            </a:r>
          </a:p>
        </p:txBody>
      </p:sp>
      <p:pic>
        <p:nvPicPr>
          <p:cNvPr id="12" name="Content Placeholder 11" descr="Silver metal newtons cradle">
            <a:extLst>
              <a:ext uri="{FF2B5EF4-FFF2-40B4-BE49-F238E27FC236}">
                <a16:creationId xmlns:a16="http://schemas.microsoft.com/office/drawing/2014/main" id="{DB1925F0-96EC-E83B-7078-D93E7D5A017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900634" y="2506658"/>
            <a:ext cx="1301075" cy="1859517"/>
          </a:xfrm>
        </p:spPr>
      </p:pic>
      <p:sp>
        <p:nvSpPr>
          <p:cNvPr id="10" name="Content Placeholder 9">
            <a:extLst>
              <a:ext uri="{FF2B5EF4-FFF2-40B4-BE49-F238E27FC236}">
                <a16:creationId xmlns:a16="http://schemas.microsoft.com/office/drawing/2014/main" id="{11CDB097-43CB-CC8D-7F1C-9B20C9A78A91}"/>
              </a:ext>
            </a:extLst>
          </p:cNvPr>
          <p:cNvSpPr>
            <a:spLocks noGrp="1"/>
          </p:cNvSpPr>
          <p:nvPr>
            <p:ph sz="half" idx="2"/>
          </p:nvPr>
        </p:nvSpPr>
        <p:spPr>
          <a:xfrm>
            <a:off x="5299588" y="2170254"/>
            <a:ext cx="6125496" cy="4277032"/>
          </a:xfrm>
          <a:noFill/>
          <a:ln w="76200">
            <a:solidFill>
              <a:schemeClr val="bg1"/>
            </a:solidFill>
          </a:ln>
        </p:spPr>
        <p:txBody>
          <a:bodyPr>
            <a:normAutofit lnSpcReduction="10000"/>
          </a:bodyPr>
          <a:lstStyle/>
          <a:p>
            <a:pPr marL="914400" lvl="0" indent="-317500" rtl="0">
              <a:spcBef>
                <a:spcPts val="0"/>
              </a:spcBef>
              <a:spcAft>
                <a:spcPts val="0"/>
              </a:spcAft>
              <a:buClr>
                <a:schemeClr val="dk1"/>
              </a:buClr>
              <a:buSzPts val="1400"/>
              <a:buFont typeface="Wingdings" panose="05000000000000000000" pitchFamily="2" charset="2"/>
              <a:buChar char="q"/>
            </a:pPr>
            <a:endPar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914400" lvl="0" indent="-317500" rtl="0">
              <a:spcBef>
                <a:spcPts val="0"/>
              </a:spcBef>
              <a:spcAft>
                <a:spcPts val="0"/>
              </a:spcAft>
              <a:buClr>
                <a:schemeClr val="dk1"/>
              </a:buClr>
              <a:buSzPts val="1400"/>
              <a:buFont typeface="Wingdings" panose="05000000000000000000" pitchFamily="2" charset="2"/>
              <a:buChar char="q"/>
            </a:pPr>
            <a:endPar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914400" lvl="0" indent="-317500" rtl="0">
              <a:spcBef>
                <a:spcPts val="0"/>
              </a:spcBef>
              <a:spcAft>
                <a:spcPts val="0"/>
              </a:spcAft>
              <a:buClr>
                <a:schemeClr val="dk1"/>
              </a:buClr>
              <a:buSzPts val="1400"/>
              <a:buFont typeface="Wingdings" panose="05000000000000000000" pitchFamily="2" charset="2"/>
              <a:buChar char="q"/>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Overview</a:t>
            </a:r>
          </a:p>
          <a:p>
            <a:pPr marL="914400" lvl="0" indent="-317500" rtl="0">
              <a:spcBef>
                <a:spcPts val="0"/>
              </a:spcBef>
              <a:spcAft>
                <a:spcPts val="0"/>
              </a:spcAft>
              <a:buClr>
                <a:schemeClr val="dk1"/>
              </a:buClr>
              <a:buSzPts val="1400"/>
              <a:buFont typeface="Wingdings" panose="05000000000000000000" pitchFamily="2" charset="2"/>
              <a:buChar char="q"/>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Problem Statement</a:t>
            </a:r>
          </a:p>
          <a:p>
            <a:pPr marL="914400" lvl="0" indent="-317500" rtl="0">
              <a:spcBef>
                <a:spcPts val="0"/>
              </a:spcBef>
              <a:spcAft>
                <a:spcPts val="0"/>
              </a:spcAft>
              <a:buClr>
                <a:schemeClr val="dk1"/>
              </a:buClr>
              <a:buSzPts val="1400"/>
              <a:buFont typeface="Wingdings" panose="05000000000000000000" pitchFamily="2" charset="2"/>
              <a:buChar char="q"/>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Problem Understanding</a:t>
            </a:r>
          </a:p>
          <a:p>
            <a:pPr marL="914400" lvl="0" indent="-317500" rtl="0">
              <a:spcBef>
                <a:spcPts val="0"/>
              </a:spcBef>
              <a:spcAft>
                <a:spcPts val="0"/>
              </a:spcAft>
              <a:buClr>
                <a:schemeClr val="dk1"/>
              </a:buClr>
              <a:buSzPts val="1400"/>
              <a:buFont typeface="Wingdings" panose="05000000000000000000" pitchFamily="2" charset="2"/>
              <a:buChar char="q"/>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What is Fake News Classification?</a:t>
            </a:r>
          </a:p>
          <a:p>
            <a:pPr marL="914400" lvl="0" indent="-317500"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Importance of  Fake News Classification?</a:t>
            </a:r>
          </a:p>
          <a:p>
            <a:pPr marL="914400" lvl="0" indent="-317500"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Exploratory Data Analysis</a:t>
            </a:r>
          </a:p>
          <a:p>
            <a:pPr marL="914400" lvl="0" indent="-317500"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Visualizations</a:t>
            </a:r>
          </a:p>
          <a:p>
            <a:pPr marL="914400" lvl="0" indent="-317500"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Analysis</a:t>
            </a:r>
          </a:p>
          <a:p>
            <a:pPr marL="914400" lvl="0" indent="-317500"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Data Cleaning Steps</a:t>
            </a:r>
          </a:p>
          <a:p>
            <a:pPr marL="914400" lvl="0" indent="-317500"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Model Building</a:t>
            </a:r>
          </a:p>
          <a:p>
            <a:pPr marL="914400" lvl="0" indent="-317500"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Hyper Parameter Tuning</a:t>
            </a:r>
          </a:p>
          <a:p>
            <a:pPr marL="914400" lvl="0" indent="-317500"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Saving model &amp; predictions for Best Model</a:t>
            </a:r>
          </a:p>
          <a:p>
            <a:pPr marL="914400" lvl="0" indent="-317500"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Conclusion</a:t>
            </a:r>
          </a:p>
          <a:p>
            <a:pPr marL="914400" lvl="0" indent="-317500"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Test Prediction.</a:t>
            </a:r>
          </a:p>
        </p:txBody>
      </p:sp>
      <p:pic>
        <p:nvPicPr>
          <p:cNvPr id="14" name="Picture 13" descr="Stopwatch">
            <a:extLst>
              <a:ext uri="{FF2B5EF4-FFF2-40B4-BE49-F238E27FC236}">
                <a16:creationId xmlns:a16="http://schemas.microsoft.com/office/drawing/2014/main" id="{642B8921-D75F-FC5D-0CC9-9C4E567A4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597" y="2364227"/>
            <a:ext cx="4041358" cy="388908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03436599"/>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shadeToTitle="1">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D6C77-E319-7A84-0705-FBC9039E061F}"/>
              </a:ext>
            </a:extLst>
          </p:cNvPr>
          <p:cNvSpPr>
            <a:spLocks noGrp="1"/>
          </p:cNvSpPr>
          <p:nvPr>
            <p:ph type="title"/>
          </p:nvPr>
        </p:nvSpPr>
        <p:spPr>
          <a:xfrm>
            <a:off x="3033377" y="892922"/>
            <a:ext cx="7326474" cy="881269"/>
          </a:xfrm>
        </p:spPr>
        <p:txBody>
          <a:bodyPr>
            <a:normAutofit/>
          </a:bodyPr>
          <a:lstStyle/>
          <a:p>
            <a:pPr algn="ctr"/>
            <a:r>
              <a:rPr lang="en" b="1" dirty="0">
                <a:solidFill>
                  <a:srgbClr val="FF0000"/>
                </a:solidFill>
              </a:rPr>
              <a:t>DATA ANALYSIS:</a:t>
            </a:r>
            <a:endParaRPr lang="en-US" b="1" dirty="0">
              <a:solidFill>
                <a:srgbClr val="FF0000"/>
              </a:solidFill>
            </a:endParaRPr>
          </a:p>
        </p:txBody>
      </p:sp>
      <p:sp>
        <p:nvSpPr>
          <p:cNvPr id="3" name="Content Placeholder 2">
            <a:extLst>
              <a:ext uri="{FF2B5EF4-FFF2-40B4-BE49-F238E27FC236}">
                <a16:creationId xmlns:a16="http://schemas.microsoft.com/office/drawing/2014/main" id="{6FBD7BFC-A08E-C1DC-D2FA-D0E9FADB8CC7}"/>
              </a:ext>
            </a:extLst>
          </p:cNvPr>
          <p:cNvSpPr>
            <a:spLocks noGrp="1"/>
          </p:cNvSpPr>
          <p:nvPr>
            <p:ph idx="1"/>
          </p:nvPr>
        </p:nvSpPr>
        <p:spPr>
          <a:xfrm>
            <a:off x="3033377" y="2056542"/>
            <a:ext cx="8252792" cy="4436735"/>
          </a:xfrm>
          <a:noFill/>
          <a:ln>
            <a:solidFill>
              <a:srgbClr val="000000"/>
            </a:solidFill>
          </a:ln>
        </p:spPr>
        <p:txBody>
          <a:bodyPr>
            <a:normAutofit fontScale="92500" lnSpcReduction="20000"/>
          </a:bodyPr>
          <a:lstStyle/>
          <a:p>
            <a:pPr marL="882650" indent="-285750" algn="just">
              <a:lnSpc>
                <a:spcPct val="107000"/>
              </a:lnSpc>
              <a:spcBef>
                <a:spcPts val="1000"/>
              </a:spcBef>
              <a:spcAft>
                <a:spcPts val="0"/>
              </a:spcAft>
              <a:buClr>
                <a:srgbClr val="86D1D8"/>
              </a:buClr>
              <a:buSzPts val="1400"/>
              <a:buFont typeface="Wingdings" panose="05000000000000000000" pitchFamily="2" charset="2"/>
              <a:buChar char="§"/>
            </a:pPr>
            <a:r>
              <a:rPr lang="en-US" sz="1800" dirty="0">
                <a:solidFill>
                  <a:schemeClr val="bg1"/>
                </a:solidFill>
                <a:latin typeface="Bahnschrift Condensed" panose="020B0502040204020203" pitchFamily="34" charset="0"/>
                <a:ea typeface="Times New Roman"/>
                <a:cs typeface="Times New Roman"/>
                <a:sym typeface="Times New Roman"/>
              </a:rPr>
              <a:t>I have used count plot , bar plot and cat plot to show the relationship between numerical variable.</a:t>
            </a:r>
          </a:p>
          <a:p>
            <a:pPr marL="882650" indent="-285750" algn="just">
              <a:lnSpc>
                <a:spcPct val="107000"/>
              </a:lnSpc>
              <a:spcBef>
                <a:spcPts val="1000"/>
              </a:spcBef>
              <a:spcAft>
                <a:spcPts val="0"/>
              </a:spcAft>
              <a:buClr>
                <a:srgbClr val="86D1D8"/>
              </a:buClr>
              <a:buSzPts val="1400"/>
              <a:buFont typeface="Wingdings" panose="05000000000000000000" pitchFamily="2" charset="2"/>
              <a:buChar char="§"/>
            </a:pPr>
            <a:r>
              <a:rPr lang="en-US" sz="1800" dirty="0">
                <a:solidFill>
                  <a:schemeClr val="bg1"/>
                </a:solidFill>
                <a:latin typeface="Bahnschrift Condensed" panose="020B0502040204020203" pitchFamily="34" charset="0"/>
                <a:ea typeface="Times New Roman"/>
                <a:cs typeface="Times New Roman"/>
                <a:sym typeface="Times New Roman"/>
              </a:rPr>
              <a:t>Other than these, I used Word Cloud to see the frequency of words. In each columns and found maximum contains of those words within. </a:t>
            </a:r>
          </a:p>
          <a:p>
            <a:pPr marL="882650" indent="-285750" algn="just">
              <a:lnSpc>
                <a:spcPct val="107000"/>
              </a:lnSpc>
              <a:spcBef>
                <a:spcPts val="1000"/>
              </a:spcBef>
              <a:spcAft>
                <a:spcPts val="0"/>
              </a:spcAft>
              <a:buClr>
                <a:srgbClr val="86D1D8"/>
              </a:buClr>
              <a:buSzPts val="1400"/>
              <a:buFont typeface="Wingdings" panose="05000000000000000000" pitchFamily="2" charset="2"/>
              <a:buChar char="§"/>
            </a:pPr>
            <a:r>
              <a:rPr lang="en-US" sz="1800" dirty="0">
                <a:solidFill>
                  <a:schemeClr val="bg1"/>
                </a:solidFill>
                <a:latin typeface="Bahnschrift Condensed" panose="020B0502040204020203" pitchFamily="34" charset="0"/>
                <a:ea typeface="Times New Roman"/>
                <a:cs typeface="Times New Roman"/>
                <a:sym typeface="Times New Roman"/>
              </a:rPr>
              <a:t>I have used NLTK library for Natural Language processing. The other than key was used while removing all the abnormal symbols from  independent Variable. </a:t>
            </a:r>
          </a:p>
          <a:p>
            <a:pPr marL="882650" indent="-285750" algn="just">
              <a:lnSpc>
                <a:spcPct val="107000"/>
              </a:lnSpc>
              <a:spcBef>
                <a:spcPts val="1800"/>
              </a:spcBef>
              <a:spcAft>
                <a:spcPts val="0"/>
              </a:spcAft>
              <a:buClr>
                <a:srgbClr val="86D1D8"/>
              </a:buClr>
              <a:buSzPts val="1400"/>
              <a:buFont typeface="Wingdings" panose="05000000000000000000" pitchFamily="2" charset="2"/>
              <a:buChar char="§"/>
            </a:pPr>
            <a:r>
              <a:rPr lang="en-US" sz="1800" dirty="0">
                <a:solidFill>
                  <a:schemeClr val="bg1"/>
                </a:solidFill>
                <a:latin typeface="Bahnschrift Condensed" panose="020B0502040204020203" pitchFamily="34" charset="0"/>
                <a:ea typeface="Times New Roman"/>
                <a:cs typeface="Times New Roman"/>
                <a:sym typeface="Times New Roman"/>
              </a:rPr>
              <a:t>I found the contains of distribution with the help of Pie chart. An Extra count graph was also drawn to show the distribution. </a:t>
            </a:r>
          </a:p>
          <a:p>
            <a:pPr marL="882650" indent="-285750" algn="just">
              <a:lnSpc>
                <a:spcPct val="107000"/>
              </a:lnSpc>
              <a:spcBef>
                <a:spcPts val="1800"/>
              </a:spcBef>
              <a:spcAft>
                <a:spcPts val="0"/>
              </a:spcAft>
              <a:buClr>
                <a:srgbClr val="86D1D8"/>
              </a:buClr>
              <a:buSzPts val="1400"/>
              <a:buFont typeface="Wingdings" panose="05000000000000000000" pitchFamily="2" charset="2"/>
              <a:buChar char="§"/>
            </a:pPr>
            <a:r>
              <a:rPr lang="en-US" sz="1800" dirty="0">
                <a:solidFill>
                  <a:schemeClr val="bg1"/>
                </a:solidFill>
                <a:latin typeface="Bahnschrift Condensed" panose="020B0502040204020203" pitchFamily="34" charset="0"/>
                <a:ea typeface="Times New Roman"/>
                <a:cs typeface="Times New Roman"/>
                <a:sym typeface="Times New Roman"/>
              </a:rPr>
              <a:t>We have focused on the length of words, sentences and characters while working with data set</a:t>
            </a:r>
          </a:p>
          <a:p>
            <a:pPr marL="882650" indent="-285750" algn="just">
              <a:lnSpc>
                <a:spcPct val="107000"/>
              </a:lnSpc>
              <a:spcBef>
                <a:spcPts val="1800"/>
              </a:spcBef>
              <a:spcAft>
                <a:spcPts val="0"/>
              </a:spcAft>
              <a:buClr>
                <a:srgbClr val="86D1D8"/>
              </a:buClr>
              <a:buSzPts val="1400"/>
              <a:buFont typeface="Wingdings" panose="05000000000000000000" pitchFamily="2" charset="2"/>
              <a:buChar char="§"/>
            </a:pPr>
            <a:r>
              <a:rPr lang="en-US" sz="1800" dirty="0">
                <a:solidFill>
                  <a:schemeClr val="bg1"/>
                </a:solidFill>
                <a:latin typeface="Bahnschrift Condensed" panose="020B0502040204020203" pitchFamily="34" charset="0"/>
                <a:ea typeface="Times New Roman"/>
                <a:cs typeface="Times New Roman"/>
                <a:sym typeface="Times New Roman"/>
              </a:rPr>
              <a:t>Stop words was also used with string punctuation words to make the system more ready for classification.</a:t>
            </a:r>
          </a:p>
          <a:p>
            <a:pPr marL="882650" indent="-285750" algn="just">
              <a:lnSpc>
                <a:spcPct val="107000"/>
              </a:lnSpc>
              <a:spcBef>
                <a:spcPts val="1800"/>
              </a:spcBef>
              <a:spcAft>
                <a:spcPts val="0"/>
              </a:spcAft>
              <a:buClr>
                <a:srgbClr val="86D1D8"/>
              </a:buClr>
              <a:buSzPts val="1400"/>
              <a:buFont typeface="Wingdings" panose="05000000000000000000" pitchFamily="2" charset="2"/>
              <a:buChar char="§"/>
            </a:pPr>
            <a:r>
              <a:rPr lang="en-US" sz="1800" dirty="0">
                <a:solidFill>
                  <a:schemeClr val="bg1"/>
                </a:solidFill>
                <a:latin typeface="Bahnschrift Condensed" panose="020B0502040204020203" pitchFamily="34" charset="0"/>
                <a:ea typeface="Times New Roman"/>
                <a:cs typeface="Times New Roman"/>
                <a:sym typeface="Times New Roman"/>
              </a:rPr>
              <a:t>We have used Stemming for FAKE NEWS classification as that help model to work in more better way.  </a:t>
            </a:r>
          </a:p>
          <a:p>
            <a:pPr marL="882650" indent="-285750" algn="just">
              <a:lnSpc>
                <a:spcPct val="107000"/>
              </a:lnSpc>
              <a:spcBef>
                <a:spcPts val="1800"/>
              </a:spcBef>
              <a:spcAft>
                <a:spcPts val="0"/>
              </a:spcAft>
              <a:buClr>
                <a:srgbClr val="86D1D8"/>
              </a:buClr>
              <a:buSzPts val="1400"/>
              <a:buFont typeface="Wingdings" panose="05000000000000000000" pitchFamily="2" charset="2"/>
              <a:buChar char="§"/>
            </a:pPr>
            <a:r>
              <a:rPr lang="en-US" sz="1800" dirty="0">
                <a:solidFill>
                  <a:schemeClr val="bg1"/>
                </a:solidFill>
                <a:latin typeface="Bahnschrift Condensed" panose="020B0502040204020203" pitchFamily="34" charset="0"/>
                <a:ea typeface="Times New Roman"/>
                <a:cs typeface="Times New Roman"/>
                <a:sym typeface="Times New Roman"/>
              </a:rPr>
              <a:t>We used Text frequency and Inverse Document Frequency  for vectorization. </a:t>
            </a:r>
          </a:p>
        </p:txBody>
      </p:sp>
      <p:pic>
        <p:nvPicPr>
          <p:cNvPr id="5" name="Graphic 4" descr="DNA with solid fill">
            <a:extLst>
              <a:ext uri="{FF2B5EF4-FFF2-40B4-BE49-F238E27FC236}">
                <a16:creationId xmlns:a16="http://schemas.microsoft.com/office/drawing/2014/main" id="{CDAC0FFA-8279-B593-7417-B291A9C091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9789" y="2056543"/>
            <a:ext cx="2203174" cy="4436736"/>
          </a:xfrm>
          <a:prstGeom prst="rect">
            <a:avLst/>
          </a:prstGeom>
        </p:spPr>
      </p:pic>
    </p:spTree>
    <p:extLst>
      <p:ext uri="{BB962C8B-B14F-4D97-AF65-F5344CB8AC3E}">
        <p14:creationId xmlns:p14="http://schemas.microsoft.com/office/powerpoint/2010/main" val="409648454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shadeToTitle="1">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621CA-99F4-0931-E3D7-D828EFEAF1A9}"/>
              </a:ext>
            </a:extLst>
          </p:cNvPr>
          <p:cNvSpPr>
            <a:spLocks noGrp="1"/>
          </p:cNvSpPr>
          <p:nvPr>
            <p:ph type="title"/>
          </p:nvPr>
        </p:nvSpPr>
        <p:spPr>
          <a:xfrm>
            <a:off x="3359426" y="886572"/>
            <a:ext cx="3091070" cy="868655"/>
          </a:xfrm>
        </p:spPr>
        <p:txBody>
          <a:bodyPr>
            <a:normAutofit/>
          </a:bodyPr>
          <a:lstStyle/>
          <a:p>
            <a:pPr algn="ctr"/>
            <a:r>
              <a:rPr lang="en-US" b="1" dirty="0">
                <a:solidFill>
                  <a:schemeClr val="accent2">
                    <a:lumMod val="75000"/>
                  </a:schemeClr>
                </a:solidFill>
                <a:latin typeface="Bahnschrift SemiBold Condensed" panose="020B0502040204020203" pitchFamily="34" charset="0"/>
              </a:rPr>
              <a:t>STEPS INVOLVED</a:t>
            </a:r>
          </a:p>
        </p:txBody>
      </p:sp>
      <p:sp>
        <p:nvSpPr>
          <p:cNvPr id="6" name="Content Placeholder 2">
            <a:extLst>
              <a:ext uri="{FF2B5EF4-FFF2-40B4-BE49-F238E27FC236}">
                <a16:creationId xmlns:a16="http://schemas.microsoft.com/office/drawing/2014/main" id="{79031A27-5A3F-5D5A-5AA8-1E5D6490C953}"/>
              </a:ext>
            </a:extLst>
          </p:cNvPr>
          <p:cNvSpPr>
            <a:spLocks noGrp="1"/>
          </p:cNvSpPr>
          <p:nvPr>
            <p:ph idx="1"/>
          </p:nvPr>
        </p:nvSpPr>
        <p:spPr>
          <a:xfrm>
            <a:off x="450328" y="2186610"/>
            <a:ext cx="6990996" cy="4353338"/>
          </a:xfrm>
        </p:spPr>
        <p:txBody>
          <a:bodyPr>
            <a:noAutofit/>
          </a:bodyPr>
          <a:lstStyle/>
          <a:p>
            <a:pPr marL="495300" lvl="0" algn="just" rtl="0">
              <a:spcBef>
                <a:spcPts val="0"/>
              </a:spcBef>
              <a:spcAft>
                <a:spcPts val="0"/>
              </a:spcAft>
              <a:buSzPts val="1200"/>
              <a:buFont typeface="Wingdings" panose="05000000000000000000" pitchFamily="2" charset="2"/>
              <a:buChar char="Ø"/>
            </a:pPr>
            <a:r>
              <a:rPr lang="en-US" sz="2000" dirty="0">
                <a:solidFill>
                  <a:schemeClr val="bg1"/>
                </a:solidFill>
                <a:latin typeface="Bahnschrift Condensed" panose="020B0502040204020203" pitchFamily="34" charset="0"/>
              </a:rPr>
              <a:t> Since Class Label was my target variable and it was a categorical column  which I converted to 0 and 1. </a:t>
            </a:r>
          </a:p>
          <a:p>
            <a:pPr marL="495300" lvl="0" algn="just" rtl="0">
              <a:spcBef>
                <a:spcPts val="0"/>
              </a:spcBef>
              <a:spcAft>
                <a:spcPts val="0"/>
              </a:spcAft>
              <a:buSzPts val="1200"/>
              <a:buFont typeface="Wingdings" panose="05000000000000000000" pitchFamily="2" charset="2"/>
              <a:buChar char="Ø"/>
            </a:pPr>
            <a:endParaRPr lang="en-US" sz="2000" dirty="0">
              <a:solidFill>
                <a:schemeClr val="bg1"/>
              </a:solidFill>
              <a:latin typeface="Bahnschrift Condensed" panose="020B0502040204020203" pitchFamily="34" charset="0"/>
            </a:endParaRPr>
          </a:p>
          <a:p>
            <a:pPr marL="495300" lvl="0" algn="just" rtl="0">
              <a:spcBef>
                <a:spcPts val="0"/>
              </a:spcBef>
              <a:spcAft>
                <a:spcPts val="0"/>
              </a:spcAft>
              <a:buSzPts val="1200"/>
              <a:buFont typeface="Wingdings" panose="05000000000000000000" pitchFamily="2" charset="2"/>
              <a:buChar char="Ø"/>
            </a:pPr>
            <a:r>
              <a:rPr lang="en-US" sz="2000" dirty="0">
                <a:solidFill>
                  <a:schemeClr val="bg1"/>
                </a:solidFill>
                <a:latin typeface="Bahnschrift Condensed" panose="020B0502040204020203" pitchFamily="34" charset="0"/>
              </a:rPr>
              <a:t> However target variable has two value counts So this particular problem was Logistic regression problem and I have used all Classification algorithms to build my model.</a:t>
            </a:r>
          </a:p>
          <a:p>
            <a:pPr marL="495300" lvl="0" algn="just" rtl="0">
              <a:spcBef>
                <a:spcPts val="0"/>
              </a:spcBef>
              <a:spcAft>
                <a:spcPts val="0"/>
              </a:spcAft>
              <a:buSzPts val="1200"/>
              <a:buFont typeface="Wingdings" panose="05000000000000000000" pitchFamily="2" charset="2"/>
              <a:buChar char="Ø"/>
            </a:pPr>
            <a:endParaRPr lang="en-US" sz="2000" dirty="0">
              <a:solidFill>
                <a:schemeClr val="bg1"/>
              </a:solidFill>
              <a:latin typeface="Bahnschrift Condensed" panose="020B0502040204020203" pitchFamily="34" charset="0"/>
            </a:endParaRPr>
          </a:p>
          <a:p>
            <a:pPr marL="495300" lvl="0" algn="just" rtl="0">
              <a:spcBef>
                <a:spcPts val="0"/>
              </a:spcBef>
              <a:spcAft>
                <a:spcPts val="0"/>
              </a:spcAft>
              <a:buSzPts val="1200"/>
              <a:buFont typeface="Wingdings" panose="05000000000000000000" pitchFamily="2" charset="2"/>
              <a:buChar char="Ø"/>
            </a:pPr>
            <a:r>
              <a:rPr lang="en-US" sz="2000" dirty="0">
                <a:solidFill>
                  <a:schemeClr val="bg1"/>
                </a:solidFill>
                <a:latin typeface="Bahnschrift Condensed" panose="020B0502040204020203" pitchFamily="34" charset="0"/>
              </a:rPr>
              <a:t>I tried to focus more on NAIVE Based models, However the precision was not good we used other models to get the best.</a:t>
            </a:r>
          </a:p>
          <a:p>
            <a:pPr marL="495300" lvl="0" algn="just" rtl="0">
              <a:spcBef>
                <a:spcPts val="0"/>
              </a:spcBef>
              <a:spcAft>
                <a:spcPts val="0"/>
              </a:spcAft>
              <a:buSzPts val="1200"/>
              <a:buFont typeface="Wingdings" panose="05000000000000000000" pitchFamily="2" charset="2"/>
              <a:buChar char="Ø"/>
            </a:pPr>
            <a:endParaRPr lang="en-US" sz="2000" dirty="0">
              <a:solidFill>
                <a:schemeClr val="bg1"/>
              </a:solidFill>
              <a:latin typeface="Bahnschrift Condensed" panose="020B0502040204020203" pitchFamily="34" charset="0"/>
            </a:endParaRPr>
          </a:p>
          <a:p>
            <a:pPr marL="495300" lvl="0" algn="just" rtl="0">
              <a:spcBef>
                <a:spcPts val="0"/>
              </a:spcBef>
              <a:spcAft>
                <a:spcPts val="0"/>
              </a:spcAft>
              <a:buSzPts val="1200"/>
              <a:buFont typeface="Wingdings" panose="05000000000000000000" pitchFamily="2" charset="2"/>
              <a:buChar char="Ø"/>
            </a:pPr>
            <a:r>
              <a:rPr lang="en-US" sz="2000" dirty="0">
                <a:solidFill>
                  <a:schemeClr val="bg1"/>
                </a:solidFill>
                <a:latin typeface="Bahnschrift Condensed" panose="020B0502040204020203" pitchFamily="34" charset="0"/>
              </a:rPr>
              <a:t>By looking into the difference of PRECISION_ SCORE and ACCURACY_SCORE and cross validation I found Random Forest Classifier Model to be best. And I tried with Logistic Regression model to boost the model.</a:t>
            </a:r>
          </a:p>
          <a:p>
            <a:pPr marL="495300" lvl="0" algn="just" rtl="0">
              <a:spcBef>
                <a:spcPts val="1600"/>
              </a:spcBef>
              <a:spcAft>
                <a:spcPts val="1600"/>
              </a:spcAft>
              <a:buSzPts val="1200"/>
              <a:buFont typeface="Wingdings" panose="05000000000000000000" pitchFamily="2" charset="2"/>
              <a:buChar char="Ø"/>
            </a:pPr>
            <a:r>
              <a:rPr lang="en-US" sz="2000" dirty="0">
                <a:solidFill>
                  <a:schemeClr val="bg1"/>
                </a:solidFill>
                <a:latin typeface="Bahnschrift Condensed" panose="020B0502040204020203" pitchFamily="34" charset="0"/>
              </a:rPr>
              <a:t> We used hyperparameter and increased the efficiency of few numbers. And finally saved the Random Forest Model..</a:t>
            </a:r>
          </a:p>
        </p:txBody>
      </p:sp>
      <p:pic>
        <p:nvPicPr>
          <p:cNvPr id="14" name="Graphic 13" descr="Tropical scene with solid fill">
            <a:extLst>
              <a:ext uri="{FF2B5EF4-FFF2-40B4-BE49-F238E27FC236}">
                <a16:creationId xmlns:a16="http://schemas.microsoft.com/office/drawing/2014/main" id="{E1795C46-908E-2303-D6A8-942C9F454B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474" y="599090"/>
            <a:ext cx="1298485" cy="1305040"/>
          </a:xfrm>
          <a:prstGeom prst="rect">
            <a:avLst/>
          </a:prstGeom>
        </p:spPr>
      </p:pic>
      <p:pic>
        <p:nvPicPr>
          <p:cNvPr id="15" name="Google Shape;336;p48">
            <a:extLst>
              <a:ext uri="{FF2B5EF4-FFF2-40B4-BE49-F238E27FC236}">
                <a16:creationId xmlns:a16="http://schemas.microsoft.com/office/drawing/2014/main" id="{1F39CEC0-0F81-F03D-EED7-CF3B7DA10D9B}"/>
              </a:ext>
            </a:extLst>
          </p:cNvPr>
          <p:cNvPicPr preferRelativeResize="0"/>
          <p:nvPr/>
        </p:nvPicPr>
        <p:blipFill rotWithShape="1">
          <a:blip r:embed="rId5">
            <a:alphaModFix/>
          </a:blip>
          <a:srcRect l="2125" r="2125"/>
          <a:stretch/>
        </p:blipFill>
        <p:spPr>
          <a:xfrm>
            <a:off x="7772400" y="2186609"/>
            <a:ext cx="4108967" cy="4353339"/>
          </a:xfrm>
          <a:prstGeom prst="rect">
            <a:avLst/>
          </a:prstGeom>
          <a:ln w="228600" cap="sq" cmpd="thickThin">
            <a:solidFill>
              <a:srgbClr val="000000"/>
            </a:solidFill>
            <a:prstDash val="solid"/>
            <a:miter lim="800000"/>
          </a:ln>
          <a:effectLst>
            <a:innerShdw blurRad="76200">
              <a:srgbClr val="000000"/>
            </a:innerShdw>
          </a:effectLst>
        </p:spPr>
      </p:pic>
      <p:pic>
        <p:nvPicPr>
          <p:cNvPr id="3" name="Graphic 2" descr="Tropical scene with solid fill">
            <a:extLst>
              <a:ext uri="{FF2B5EF4-FFF2-40B4-BE49-F238E27FC236}">
                <a16:creationId xmlns:a16="http://schemas.microsoft.com/office/drawing/2014/main" id="{63DCDC0B-ED91-1EF5-B9E4-8EEDE385B1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91295" y="599090"/>
            <a:ext cx="1298485" cy="1305040"/>
          </a:xfrm>
          <a:prstGeom prst="rect">
            <a:avLst/>
          </a:prstGeom>
        </p:spPr>
      </p:pic>
    </p:spTree>
    <p:extLst>
      <p:ext uri="{BB962C8B-B14F-4D97-AF65-F5344CB8AC3E}">
        <p14:creationId xmlns:p14="http://schemas.microsoft.com/office/powerpoint/2010/main" val="1114369803"/>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7" name="arrow.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55374" y="735724"/>
            <a:ext cx="9342783" cy="1003624"/>
          </a:xfrm>
        </p:spPr>
        <p:txBody>
          <a:bodyPr>
            <a:normAutofit/>
          </a:bodyPr>
          <a:lstStyle/>
          <a:p>
            <a:pPr algn="ctr"/>
            <a:r>
              <a:rPr lang="en-US" sz="4400" b="1" dirty="0">
                <a:solidFill>
                  <a:schemeClr val="tx1"/>
                </a:solidFill>
                <a:highlight>
                  <a:srgbClr val="000000"/>
                </a:highlight>
                <a:latin typeface="Bahnschrift SemiBold Condensed" panose="020B0502040204020203" pitchFamily="34" charset="0"/>
                <a:ea typeface="Times New Roman"/>
                <a:cs typeface="Times New Roman"/>
                <a:sym typeface="Times New Roman"/>
              </a:rPr>
              <a:t>ALGORITHMS I HAVE USED IN MY PROJECT:</a:t>
            </a:r>
            <a:endParaRPr lang="en-US" sz="4400" dirty="0">
              <a:solidFill>
                <a:schemeClr val="tx1"/>
              </a:solidFill>
              <a:highlight>
                <a:srgbClr val="000000"/>
              </a:highlight>
              <a:latin typeface="Bahnschrift SemiBold Condensed" panose="020B0502040204020203" pitchFamily="34" charset="0"/>
            </a:endParaRPr>
          </a:p>
        </p:txBody>
      </p:sp>
      <p:pic>
        <p:nvPicPr>
          <p:cNvPr id="5" name="Picture 4">
            <a:extLst>
              <a:ext uri="{FF2B5EF4-FFF2-40B4-BE49-F238E27FC236}">
                <a16:creationId xmlns:a16="http://schemas.microsoft.com/office/drawing/2014/main" id="{E2B1A978-2586-E03D-98AA-0C18188EC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374" y="2474121"/>
            <a:ext cx="4145639" cy="3705178"/>
          </a:xfrm>
          <a:prstGeom prst="rect">
            <a:avLst/>
          </a:prstGeom>
          <a:ln w="2286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54CFF21C-BB78-DA8D-8198-289AC69FFE7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916293" y="2675616"/>
            <a:ext cx="5356048" cy="343187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59134119"/>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2083287" y="959781"/>
            <a:ext cx="7241366" cy="665922"/>
          </a:xfrm>
        </p:spPr>
        <p:txBody>
          <a:bodyPr>
            <a:normAutofit/>
          </a:bodyPr>
          <a:lstStyle/>
          <a:p>
            <a:r>
              <a:rPr lang="en-US" dirty="0">
                <a:latin typeface="Bahnschrift SemiBold Condensed" panose="020B0502040204020203" pitchFamily="34" charset="0"/>
              </a:rPr>
              <a:t>NAÏVE BASE</a:t>
            </a:r>
            <a:r>
              <a:rPr lang="en-US" dirty="0">
                <a:solidFill>
                  <a:schemeClr val="tx1"/>
                </a:solidFill>
                <a:latin typeface="Bahnschrift SemiBold Condensed" panose="020B0502040204020203" pitchFamily="34" charset="0"/>
              </a:rPr>
              <a:t> MODELS WITH THEIR PERFORMANCE</a:t>
            </a:r>
          </a:p>
        </p:txBody>
      </p:sp>
      <p:pic>
        <p:nvPicPr>
          <p:cNvPr id="4" name="Picture 3">
            <a:extLst>
              <a:ext uri="{FF2B5EF4-FFF2-40B4-BE49-F238E27FC236}">
                <a16:creationId xmlns:a16="http://schemas.microsoft.com/office/drawing/2014/main" id="{9BE177CD-BFAF-1B74-E4C4-2F8DC47B9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81" y="2352445"/>
            <a:ext cx="7632085" cy="4000753"/>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D2C3C328-8446-D400-40B6-64FBB2949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9212" y="2352446"/>
            <a:ext cx="3918857" cy="400075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7562302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1711497" y="929636"/>
            <a:ext cx="7241366" cy="665922"/>
          </a:xfrm>
        </p:spPr>
        <p:txBody>
          <a:bodyPr>
            <a:normAutofit/>
          </a:bodyPr>
          <a:lstStyle/>
          <a:p>
            <a:r>
              <a:rPr lang="en-US" dirty="0">
                <a:latin typeface="Bahnschrift SemiBold Condensed" panose="020B0502040204020203" pitchFamily="34" charset="0"/>
              </a:rPr>
              <a:t>NAÏVE BASE</a:t>
            </a:r>
            <a:r>
              <a:rPr lang="en-US" dirty="0">
                <a:solidFill>
                  <a:schemeClr val="tx1"/>
                </a:solidFill>
                <a:latin typeface="Bahnschrift SemiBold Condensed" panose="020B0502040204020203" pitchFamily="34" charset="0"/>
              </a:rPr>
              <a:t> MODELS WITH THEIR PERFORMANCE:</a:t>
            </a:r>
          </a:p>
        </p:txBody>
      </p:sp>
      <p:pic>
        <p:nvPicPr>
          <p:cNvPr id="5" name="Picture 4">
            <a:extLst>
              <a:ext uri="{FF2B5EF4-FFF2-40B4-BE49-F238E27FC236}">
                <a16:creationId xmlns:a16="http://schemas.microsoft.com/office/drawing/2014/main" id="{F19063CC-451E-D66B-5D69-F9A0F323F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55" y="2351315"/>
            <a:ext cx="7451586" cy="3949002"/>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88E67AE5-5C45-683B-2B4D-1BB3783C2A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360" y="2351315"/>
            <a:ext cx="3927285" cy="394900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911502029"/>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1832078" y="929636"/>
            <a:ext cx="7241366" cy="665922"/>
          </a:xfrm>
        </p:spPr>
        <p:txBody>
          <a:bodyPr>
            <a:normAutofit/>
          </a:bodyPr>
          <a:lstStyle/>
          <a:p>
            <a:r>
              <a:rPr lang="en-US" dirty="0">
                <a:latin typeface="Bahnschrift SemiBold Condensed" panose="020B0502040204020203" pitchFamily="34" charset="0"/>
              </a:rPr>
              <a:t>NAÏVE BASE</a:t>
            </a:r>
            <a:r>
              <a:rPr lang="en-US" dirty="0">
                <a:solidFill>
                  <a:schemeClr val="tx1"/>
                </a:solidFill>
                <a:latin typeface="Bahnschrift SemiBold Condensed" panose="020B0502040204020203" pitchFamily="34" charset="0"/>
              </a:rPr>
              <a:t> MODELS WITH THEIR PERFORMANCE:</a:t>
            </a:r>
          </a:p>
        </p:txBody>
      </p:sp>
      <p:pic>
        <p:nvPicPr>
          <p:cNvPr id="5" name="Picture 4">
            <a:extLst>
              <a:ext uri="{FF2B5EF4-FFF2-40B4-BE49-F238E27FC236}">
                <a16:creationId xmlns:a16="http://schemas.microsoft.com/office/drawing/2014/main" id="{186991BD-6735-5788-A669-021F819B5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28" y="2517576"/>
            <a:ext cx="7254869" cy="3772227"/>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0A0968A6-53C9-EE3C-7BD4-D2EE53A43C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4103" y="2517576"/>
            <a:ext cx="4149969" cy="377222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225368453"/>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2093335" y="929636"/>
            <a:ext cx="7241366" cy="665922"/>
          </a:xfrm>
        </p:spPr>
        <p:txBody>
          <a:bodyPr>
            <a:normAutofit/>
          </a:bodyPr>
          <a:lstStyle/>
          <a:p>
            <a:r>
              <a:rPr lang="en-US" dirty="0">
                <a:solidFill>
                  <a:schemeClr val="tx1"/>
                </a:solidFill>
                <a:latin typeface="Bahnschrift SemiBold Condensed" panose="020B0502040204020203" pitchFamily="34" charset="0"/>
              </a:rPr>
              <a:t>DIFFERENT MODELS WITH THEIR PERFORMANCE:</a:t>
            </a:r>
          </a:p>
        </p:txBody>
      </p:sp>
      <p:pic>
        <p:nvPicPr>
          <p:cNvPr id="5" name="Picture 4">
            <a:extLst>
              <a:ext uri="{FF2B5EF4-FFF2-40B4-BE49-F238E27FC236}">
                <a16:creationId xmlns:a16="http://schemas.microsoft.com/office/drawing/2014/main" id="{992DC944-3CEB-7B65-C484-5EE608A830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696" y="2492287"/>
            <a:ext cx="7171041" cy="3802710"/>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AC22D0B5-EDB3-6F61-AC40-256D936B23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7617" y="2492286"/>
            <a:ext cx="4104687" cy="380270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8326159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2073238" y="899491"/>
            <a:ext cx="7241366" cy="665922"/>
          </a:xfrm>
        </p:spPr>
        <p:txBody>
          <a:bodyPr>
            <a:normAutofit/>
          </a:bodyPr>
          <a:lstStyle/>
          <a:p>
            <a:r>
              <a:rPr lang="en-US" dirty="0">
                <a:solidFill>
                  <a:schemeClr val="tx1"/>
                </a:solidFill>
                <a:latin typeface="Bahnschrift SemiBold Condensed" panose="020B0502040204020203" pitchFamily="34" charset="0"/>
              </a:rPr>
              <a:t>DIFFERENT MODELS WITH THEIR PERFORMANCE:</a:t>
            </a:r>
          </a:p>
        </p:txBody>
      </p:sp>
      <p:pic>
        <p:nvPicPr>
          <p:cNvPr id="5" name="Picture 4">
            <a:extLst>
              <a:ext uri="{FF2B5EF4-FFF2-40B4-BE49-F238E27FC236}">
                <a16:creationId xmlns:a16="http://schemas.microsoft.com/office/drawing/2014/main" id="{5F16A5A4-5398-A0CB-316B-726361704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832" y="2501997"/>
            <a:ext cx="7285351" cy="3863675"/>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0FB9FA2C-8D21-36A6-36CA-8736BBB43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8470" y="2501997"/>
            <a:ext cx="3798488" cy="386367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46913233"/>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2012948" y="939684"/>
            <a:ext cx="7241366" cy="665922"/>
          </a:xfrm>
        </p:spPr>
        <p:txBody>
          <a:bodyPr>
            <a:normAutofit/>
          </a:bodyPr>
          <a:lstStyle/>
          <a:p>
            <a:r>
              <a:rPr lang="en-US" dirty="0">
                <a:solidFill>
                  <a:schemeClr val="tx1"/>
                </a:solidFill>
                <a:latin typeface="Bahnschrift SemiBold Condensed" panose="020B0502040204020203" pitchFamily="34" charset="0"/>
              </a:rPr>
              <a:t>DIFFERENT MODELS WITH THEIR PERFORMANCE:</a:t>
            </a:r>
          </a:p>
        </p:txBody>
      </p:sp>
      <p:pic>
        <p:nvPicPr>
          <p:cNvPr id="5" name="Picture 4">
            <a:extLst>
              <a:ext uri="{FF2B5EF4-FFF2-40B4-BE49-F238E27FC236}">
                <a16:creationId xmlns:a16="http://schemas.microsoft.com/office/drawing/2014/main" id="{9C8400FD-6A86-80E1-B0D8-9166673AC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877" y="2415710"/>
            <a:ext cx="7241366" cy="3795089"/>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E9A4493A-3089-1D55-8B55-668DE8E121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8058" y="2415710"/>
            <a:ext cx="3924630" cy="379098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4864355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2103384" y="929636"/>
            <a:ext cx="7241366" cy="665922"/>
          </a:xfrm>
        </p:spPr>
        <p:txBody>
          <a:bodyPr>
            <a:normAutofit/>
          </a:bodyPr>
          <a:lstStyle/>
          <a:p>
            <a:r>
              <a:rPr lang="en-US" dirty="0">
                <a:solidFill>
                  <a:schemeClr val="tx1"/>
                </a:solidFill>
                <a:latin typeface="Bahnschrift SemiBold Condensed" panose="020B0502040204020203" pitchFamily="34" charset="0"/>
              </a:rPr>
              <a:t>DIFFERENT MODELS WITH THEIR PERFORMANCE:</a:t>
            </a:r>
          </a:p>
        </p:txBody>
      </p:sp>
      <p:pic>
        <p:nvPicPr>
          <p:cNvPr id="5" name="Picture 4">
            <a:extLst>
              <a:ext uri="{FF2B5EF4-FFF2-40B4-BE49-F238E27FC236}">
                <a16:creationId xmlns:a16="http://schemas.microsoft.com/office/drawing/2014/main" id="{D7E58764-AF2C-ABC0-CB0E-7D819264E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76" y="2482576"/>
            <a:ext cx="7323455" cy="3741744"/>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C0C9297B-1AB7-1114-3615-C3ECAB707C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228" y="2482576"/>
            <a:ext cx="3776585" cy="374174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7002695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D78492-AB9F-6409-374E-83AC5F484076}"/>
              </a:ext>
            </a:extLst>
          </p:cNvPr>
          <p:cNvSpPr>
            <a:spLocks noGrp="1"/>
          </p:cNvSpPr>
          <p:nvPr>
            <p:ph type="title"/>
          </p:nvPr>
        </p:nvSpPr>
        <p:spPr>
          <a:xfrm>
            <a:off x="521110" y="876795"/>
            <a:ext cx="9865281" cy="716031"/>
          </a:xfrm>
          <a:noFill/>
          <a:ln>
            <a:solidFill>
              <a:srgbClr val="FF0000"/>
            </a:solidFill>
          </a:ln>
        </p:spPr>
        <p:txBody>
          <a:bodyPr>
            <a:normAutofit/>
          </a:bodyPr>
          <a:lstStyle/>
          <a:p>
            <a:pPr algn="ctr"/>
            <a:r>
              <a:rPr lang="en-US" sz="4400" b="1" dirty="0">
                <a:solidFill>
                  <a:schemeClr val="bg2"/>
                </a:solidFill>
                <a:latin typeface="Bahnschrift SemiCondensed" panose="020B0502040204020203" pitchFamily="34" charset="0"/>
              </a:rPr>
              <a:t>OVER VIEW FOR PREDICTION</a:t>
            </a:r>
          </a:p>
        </p:txBody>
      </p:sp>
      <p:pic>
        <p:nvPicPr>
          <p:cNvPr id="3" name="Content Placeholder 2" descr="Group of people with solid fill">
            <a:extLst>
              <a:ext uri="{FF2B5EF4-FFF2-40B4-BE49-F238E27FC236}">
                <a16:creationId xmlns:a16="http://schemas.microsoft.com/office/drawing/2014/main" id="{9FB5B1F5-6B3E-A5E7-3BF3-7844C2EF2624}"/>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698" y="2404865"/>
            <a:ext cx="3010072" cy="3286151"/>
          </a:xfrm>
        </p:spPr>
      </p:pic>
      <p:sp>
        <p:nvSpPr>
          <p:cNvPr id="12" name="Content Placeholder 11">
            <a:extLst>
              <a:ext uri="{FF2B5EF4-FFF2-40B4-BE49-F238E27FC236}">
                <a16:creationId xmlns:a16="http://schemas.microsoft.com/office/drawing/2014/main" id="{865BCAB3-6D2D-9C7B-42FA-D2545920B44A}"/>
              </a:ext>
            </a:extLst>
          </p:cNvPr>
          <p:cNvSpPr>
            <a:spLocks noGrp="1"/>
          </p:cNvSpPr>
          <p:nvPr>
            <p:ph sz="half" idx="2"/>
          </p:nvPr>
        </p:nvSpPr>
        <p:spPr>
          <a:xfrm>
            <a:off x="4353339" y="2526528"/>
            <a:ext cx="6383488" cy="3286150"/>
          </a:xfrm>
          <a:noFill/>
          <a:ln>
            <a:solidFill>
              <a:schemeClr val="accent2">
                <a:lumMod val="60000"/>
                <a:lumOff val="40000"/>
              </a:schemeClr>
            </a:solidFill>
          </a:ln>
        </p:spPr>
        <p:txBody>
          <a:bodyPr>
            <a:normAutofit/>
          </a:bodyPr>
          <a:lstStyle/>
          <a:p>
            <a:pPr marL="0" lvl="0" indent="0" rtl="0">
              <a:spcBef>
                <a:spcPts val="0"/>
              </a:spcBef>
              <a:spcAft>
                <a:spcPts val="0"/>
              </a:spcAft>
              <a:buNone/>
            </a:pPr>
            <a:r>
              <a:rPr lang="en" sz="2400" b="1" dirty="0">
                <a:solidFill>
                  <a:schemeClr val="bg1"/>
                </a:solidFill>
                <a:cs typeface="Mongolian Baiti" panose="03000500000000000000" pitchFamily="66" charset="0"/>
              </a:rPr>
              <a:t>    </a:t>
            </a:r>
          </a:p>
          <a:p>
            <a:pPr marL="0" lvl="0" indent="0" rtl="0">
              <a:spcBef>
                <a:spcPts val="0"/>
              </a:spcBef>
              <a:spcAft>
                <a:spcPts val="0"/>
              </a:spcAft>
              <a:buNone/>
            </a:pPr>
            <a:r>
              <a:rPr lang="en" sz="2400" b="1" dirty="0">
                <a:solidFill>
                  <a:schemeClr val="bg1"/>
                </a:solidFill>
                <a:cs typeface="Mongolian Baiti" panose="03000500000000000000" pitchFamily="66" charset="0"/>
              </a:rPr>
              <a:t> </a:t>
            </a:r>
            <a:r>
              <a:rPr lang="en" b="1" dirty="0">
                <a:solidFill>
                  <a:schemeClr val="bg1"/>
                </a:solidFill>
                <a:cs typeface="Mongolian Baiti" panose="03000500000000000000" pitchFamily="66" charset="0"/>
              </a:rPr>
              <a:t>In this Presentation we will be looking on the : </a:t>
            </a:r>
          </a:p>
          <a:p>
            <a:pPr marL="0" lvl="0" indent="0" rtl="0">
              <a:spcBef>
                <a:spcPts val="0"/>
              </a:spcBef>
              <a:spcAft>
                <a:spcPts val="0"/>
              </a:spcAft>
              <a:buNone/>
            </a:pPr>
            <a:endParaRPr lang="en" sz="1600" b="1" dirty="0">
              <a:solidFill>
                <a:schemeClr val="bg1"/>
              </a:solidFill>
              <a:cs typeface="Mongolian Baiti" panose="03000500000000000000" pitchFamily="66" charset="0"/>
            </a:endParaRPr>
          </a:p>
          <a:p>
            <a:pPr marL="0" lvl="0" indent="0" rtl="0">
              <a:spcBef>
                <a:spcPts val="0"/>
              </a:spcBef>
              <a:spcAft>
                <a:spcPts val="0"/>
              </a:spcAft>
              <a:buNone/>
            </a:pPr>
            <a:endParaRPr lang="en-US" sz="1600" b="1" dirty="0">
              <a:solidFill>
                <a:schemeClr val="bg1"/>
              </a:solidFill>
            </a:endParaRPr>
          </a:p>
          <a:p>
            <a:pPr marL="358422">
              <a:buClr>
                <a:schemeClr val="dk1"/>
              </a:buClr>
              <a:buSzPts val="1556"/>
              <a:buFont typeface="Wingdings" panose="05000000000000000000" pitchFamily="2" charset="2"/>
              <a:buChar char="Ø"/>
            </a:pPr>
            <a:r>
              <a:rPr lang="en-US" sz="1600" dirty="0">
                <a:solidFill>
                  <a:schemeClr val="bg2"/>
                </a:solidFill>
              </a:rPr>
              <a:t> </a:t>
            </a:r>
            <a:r>
              <a:rPr lang="en-US" sz="1600" dirty="0">
                <a:solidFill>
                  <a:schemeClr val="bg1"/>
                </a:solidFill>
              </a:rPr>
              <a:t>How to analyze the dataset of Spam Classifier.</a:t>
            </a:r>
          </a:p>
          <a:p>
            <a:pPr marL="358422">
              <a:buClr>
                <a:schemeClr val="dk1"/>
              </a:buClr>
              <a:buSzPts val="1556"/>
              <a:buFont typeface="Wingdings" panose="05000000000000000000" pitchFamily="2" charset="2"/>
              <a:buChar char="Ø"/>
            </a:pPr>
            <a:r>
              <a:rPr lang="en-US" sz="1600" dirty="0">
                <a:solidFill>
                  <a:schemeClr val="bg1"/>
                </a:solidFill>
              </a:rPr>
              <a:t> EDA steps in cleaning the dataset.</a:t>
            </a:r>
            <a:endParaRPr lang="en-US" sz="1600" dirty="0">
              <a:solidFill>
                <a:schemeClr val="bg1"/>
              </a:solidFill>
              <a:cs typeface="Times New Roman"/>
              <a:sym typeface="Times New Roman"/>
            </a:endParaRPr>
          </a:p>
          <a:p>
            <a:pPr marL="358422">
              <a:buClr>
                <a:schemeClr val="dk1"/>
              </a:buClr>
              <a:buSzPts val="1556"/>
              <a:buFont typeface="Wingdings" panose="05000000000000000000" pitchFamily="2" charset="2"/>
              <a:buChar char="Ø"/>
            </a:pPr>
            <a:r>
              <a:rPr lang="en-US" sz="1600" dirty="0">
                <a:solidFill>
                  <a:schemeClr val="bg1"/>
                </a:solidFill>
              </a:rPr>
              <a:t> Overall analysis on the problem.</a:t>
            </a:r>
          </a:p>
          <a:p>
            <a:pPr marL="358422">
              <a:buClr>
                <a:schemeClr val="dk1"/>
              </a:buClr>
              <a:buSzPts val="1556"/>
              <a:buFont typeface="Wingdings" panose="05000000000000000000" pitchFamily="2" charset="2"/>
              <a:buChar char="Ø"/>
            </a:pPr>
            <a:r>
              <a:rPr lang="en-US" sz="1600" dirty="0">
                <a:solidFill>
                  <a:schemeClr val="bg1"/>
                </a:solidFill>
              </a:rPr>
              <a:t> Model building from the train dataset.</a:t>
            </a:r>
          </a:p>
          <a:p>
            <a:pPr marL="358422">
              <a:buClr>
                <a:schemeClr val="dk1"/>
              </a:buClr>
              <a:buSzPts val="1556"/>
              <a:buFont typeface="Wingdings" panose="05000000000000000000" pitchFamily="2" charset="2"/>
              <a:buChar char="Ø"/>
            </a:pPr>
            <a:r>
              <a:rPr lang="en-US" sz="1600" dirty="0">
                <a:solidFill>
                  <a:schemeClr val="bg1"/>
                </a:solidFill>
              </a:rPr>
              <a:t> Predicting on the Data Set.</a:t>
            </a:r>
          </a:p>
          <a:p>
            <a:pPr marL="914400" lvl="0" indent="-317500" algn="l" rtl="0">
              <a:spcBef>
                <a:spcPts val="0"/>
              </a:spcBef>
              <a:spcAft>
                <a:spcPts val="0"/>
              </a:spcAft>
              <a:buClr>
                <a:schemeClr val="dk1"/>
              </a:buClr>
              <a:buSzPts val="1400"/>
              <a:buFont typeface="Times New Roman"/>
              <a:buChar char="➔"/>
            </a:pPr>
            <a:endParaRPr lang="en-IN" sz="1400" dirty="0">
              <a:solidFill>
                <a:schemeClr val="bg1"/>
              </a:solidFill>
              <a:ea typeface="Times New Roman"/>
              <a:cs typeface="Times New Roman"/>
              <a:sym typeface="Times New Roman"/>
            </a:endParaRPr>
          </a:p>
          <a:p>
            <a:endParaRPr lang="en-US" sz="1600" dirty="0">
              <a:solidFill>
                <a:schemeClr val="bg1"/>
              </a:solidFill>
            </a:endParaRPr>
          </a:p>
        </p:txBody>
      </p:sp>
      <p:sp>
        <p:nvSpPr>
          <p:cNvPr id="5" name="Rectangle 4">
            <a:extLst>
              <a:ext uri="{FF2B5EF4-FFF2-40B4-BE49-F238E27FC236}">
                <a16:creationId xmlns:a16="http://schemas.microsoft.com/office/drawing/2014/main" id="{828BE8B7-6D16-CCEE-D9E9-248C37E52DC2}"/>
              </a:ext>
            </a:extLst>
          </p:cNvPr>
          <p:cNvSpPr/>
          <p:nvPr/>
        </p:nvSpPr>
        <p:spPr>
          <a:xfrm>
            <a:off x="4353338" y="2526528"/>
            <a:ext cx="6383489" cy="11490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44EB1DA1-7815-724C-B384-2C32893E3E87}"/>
              </a:ext>
            </a:extLst>
          </p:cNvPr>
          <p:cNvSpPr/>
          <p:nvPr/>
        </p:nvSpPr>
        <p:spPr>
          <a:xfrm>
            <a:off x="4350185" y="3376035"/>
            <a:ext cx="6383488" cy="34504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7307800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2123480" y="969829"/>
            <a:ext cx="7241366" cy="665922"/>
          </a:xfrm>
        </p:spPr>
        <p:txBody>
          <a:bodyPr>
            <a:normAutofit/>
          </a:bodyPr>
          <a:lstStyle/>
          <a:p>
            <a:r>
              <a:rPr lang="en-US" dirty="0">
                <a:solidFill>
                  <a:schemeClr val="tx1"/>
                </a:solidFill>
                <a:latin typeface="Bahnschrift SemiBold Condensed" panose="020B0502040204020203" pitchFamily="34" charset="0"/>
              </a:rPr>
              <a:t>DIFFERENT MODELS WITH THEIR PERFORMANCE:</a:t>
            </a:r>
          </a:p>
        </p:txBody>
      </p:sp>
      <p:pic>
        <p:nvPicPr>
          <p:cNvPr id="5" name="Picture 4">
            <a:extLst>
              <a:ext uri="{FF2B5EF4-FFF2-40B4-BE49-F238E27FC236}">
                <a16:creationId xmlns:a16="http://schemas.microsoft.com/office/drawing/2014/main" id="{913A3C31-DEE7-D512-7E11-E70CF37464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685" y="2430276"/>
            <a:ext cx="7493836" cy="3886537"/>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8073E41B-88C7-8BC9-D6F6-0A02CE127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682" y="2430276"/>
            <a:ext cx="3713953" cy="388653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9622750"/>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1711497" y="949733"/>
            <a:ext cx="7241366" cy="665922"/>
          </a:xfrm>
        </p:spPr>
        <p:txBody>
          <a:bodyPr>
            <a:normAutofit/>
          </a:bodyPr>
          <a:lstStyle/>
          <a:p>
            <a:r>
              <a:rPr lang="en-US" dirty="0">
                <a:solidFill>
                  <a:schemeClr val="tx1"/>
                </a:solidFill>
                <a:latin typeface="Bahnschrift SemiBold Condensed" panose="020B0502040204020203" pitchFamily="34" charset="0"/>
              </a:rPr>
              <a:t>DIFFERENT MODELS WITH THEIR PERFORMANCE:</a:t>
            </a:r>
          </a:p>
        </p:txBody>
      </p:sp>
      <p:pic>
        <p:nvPicPr>
          <p:cNvPr id="5" name="Picture 4">
            <a:extLst>
              <a:ext uri="{FF2B5EF4-FFF2-40B4-BE49-F238E27FC236}">
                <a16:creationId xmlns:a16="http://schemas.microsoft.com/office/drawing/2014/main" id="{212DC5FB-725E-9A24-0F71-7B9F9C1B1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87" y="2463450"/>
            <a:ext cx="7315834" cy="3711262"/>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88D72F44-D686-32ED-150A-125AA840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8538" y="2462648"/>
            <a:ext cx="3905776" cy="371206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2502432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93712" y="899490"/>
            <a:ext cx="9102839" cy="918799"/>
          </a:xfrm>
        </p:spPr>
        <p:txBody>
          <a:bodyPr>
            <a:normAutofit/>
          </a:bodyPr>
          <a:lstStyle/>
          <a:p>
            <a:pPr algn="ctr"/>
            <a:r>
              <a:rPr lang="en-US" dirty="0">
                <a:solidFill>
                  <a:schemeClr val="tx1"/>
                </a:solidFill>
                <a:latin typeface="Bahnschrift SemiBold Condensed" panose="020B0502040204020203" pitchFamily="34" charset="0"/>
              </a:rPr>
              <a:t>USING THE BEST PARAMETS: HYPER PARAMETER</a:t>
            </a:r>
          </a:p>
        </p:txBody>
      </p:sp>
      <p:sp>
        <p:nvSpPr>
          <p:cNvPr id="3" name="Title 1">
            <a:extLst>
              <a:ext uri="{FF2B5EF4-FFF2-40B4-BE49-F238E27FC236}">
                <a16:creationId xmlns:a16="http://schemas.microsoft.com/office/drawing/2014/main" id="{DC746289-55F3-41B6-581C-8C8DB342E72E}"/>
              </a:ext>
            </a:extLst>
          </p:cNvPr>
          <p:cNvSpPr txBox="1">
            <a:spLocks/>
          </p:cNvSpPr>
          <p:nvPr/>
        </p:nvSpPr>
        <p:spPr>
          <a:xfrm>
            <a:off x="1923264" y="2904549"/>
            <a:ext cx="4886169" cy="204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solidFill>
                  <a:schemeClr val="bg1"/>
                </a:solidFill>
                <a:latin typeface="Bahnschrift SemiBold Condensed" panose="020B0502040204020203" pitchFamily="34" charset="0"/>
              </a:rPr>
              <a:t>Logistic Regression</a:t>
            </a:r>
          </a:p>
          <a:p>
            <a:pPr marL="742950" indent="-742950" algn="ctr">
              <a:buAutoNum type="arabicPeriod"/>
            </a:pPr>
            <a:endParaRPr lang="en-US" dirty="0">
              <a:solidFill>
                <a:schemeClr val="bg1"/>
              </a:solidFill>
              <a:latin typeface="Bahnschrift SemiBold Condensed" panose="020B0502040204020203" pitchFamily="34" charset="0"/>
            </a:endParaRPr>
          </a:p>
          <a:p>
            <a:pPr algn="ctr"/>
            <a:r>
              <a:rPr lang="en-US" dirty="0">
                <a:solidFill>
                  <a:schemeClr val="bg1"/>
                </a:solidFill>
                <a:latin typeface="Bahnschrift SemiBold Condensed" panose="020B0502040204020203" pitchFamily="34" charset="0"/>
              </a:rPr>
              <a:t>Random Forest Classifications</a:t>
            </a:r>
          </a:p>
        </p:txBody>
      </p:sp>
      <p:pic>
        <p:nvPicPr>
          <p:cNvPr id="6" name="Graphic 5" descr="Balloons with solid fill">
            <a:extLst>
              <a:ext uri="{FF2B5EF4-FFF2-40B4-BE49-F238E27FC236}">
                <a16:creationId xmlns:a16="http://schemas.microsoft.com/office/drawing/2014/main" id="{7C97BE22-F3C6-1F21-528D-8EA36848B6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23242" y="1960543"/>
            <a:ext cx="4683571" cy="4385884"/>
          </a:xfrm>
          <a:prstGeom prst="rect">
            <a:avLst/>
          </a:prstGeom>
        </p:spPr>
      </p:pic>
      <p:sp>
        <p:nvSpPr>
          <p:cNvPr id="4" name="Title 1">
            <a:extLst>
              <a:ext uri="{FF2B5EF4-FFF2-40B4-BE49-F238E27FC236}">
                <a16:creationId xmlns:a16="http://schemas.microsoft.com/office/drawing/2014/main" id="{1B688353-8F72-702F-A0F3-7218D33142C5}"/>
              </a:ext>
            </a:extLst>
          </p:cNvPr>
          <p:cNvSpPr txBox="1">
            <a:spLocks/>
          </p:cNvSpPr>
          <p:nvPr/>
        </p:nvSpPr>
        <p:spPr>
          <a:xfrm>
            <a:off x="282023" y="5958510"/>
            <a:ext cx="11735806" cy="704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latin typeface="Bahnschrift SemiBold Condensed" panose="020B0502040204020203" pitchFamily="34" charset="0"/>
              </a:rPr>
              <a:t>The Model selection was based on precision score and model accuracy </a:t>
            </a:r>
          </a:p>
        </p:txBody>
      </p:sp>
    </p:spTree>
    <p:extLst>
      <p:ext uri="{BB962C8B-B14F-4D97-AF65-F5344CB8AC3E}">
        <p14:creationId xmlns:p14="http://schemas.microsoft.com/office/powerpoint/2010/main" val="218777271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240098" y="857335"/>
            <a:ext cx="10056385" cy="665922"/>
          </a:xfrm>
          <a:noFill/>
          <a:ln>
            <a:solidFill>
              <a:schemeClr val="accent2">
                <a:lumMod val="75000"/>
              </a:schemeClr>
            </a:solidFill>
          </a:ln>
        </p:spPr>
        <p:txBody>
          <a:bodyPr>
            <a:normAutofit/>
          </a:bodyPr>
          <a:lstStyle/>
          <a:p>
            <a:pPr algn="ctr"/>
            <a:r>
              <a:rPr lang="en-US" sz="3600" b="1" dirty="0">
                <a:solidFill>
                  <a:schemeClr val="tx1"/>
                </a:solidFill>
                <a:latin typeface="Bahnschrift SemiBold Condensed" panose="020B0502040204020203" pitchFamily="34" charset="0"/>
                <a:ea typeface="Times New Roman"/>
                <a:cs typeface="Times New Roman"/>
                <a:sym typeface="Times New Roman"/>
              </a:rPr>
              <a:t>LOGISTIC REGRESSION : HYPER PARAMETER</a:t>
            </a:r>
            <a:endParaRPr lang="en-US" dirty="0">
              <a:solidFill>
                <a:schemeClr val="tx1"/>
              </a:solidFill>
              <a:latin typeface="Bahnschrift SemiBold Condensed" panose="020B0502040204020203" pitchFamily="34" charset="0"/>
            </a:endParaRPr>
          </a:p>
        </p:txBody>
      </p:sp>
      <p:pic>
        <p:nvPicPr>
          <p:cNvPr id="9" name="Picture 8">
            <a:extLst>
              <a:ext uri="{FF2B5EF4-FFF2-40B4-BE49-F238E27FC236}">
                <a16:creationId xmlns:a16="http://schemas.microsoft.com/office/drawing/2014/main" id="{4484BDCF-C937-5693-E9B6-3A957E9BE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198" y="2868062"/>
            <a:ext cx="6850974" cy="2629128"/>
          </a:xfrm>
          <a:prstGeom prst="rect">
            <a:avLst/>
          </a:prstGeom>
          <a:ln w="228600" cap="sq" cmpd="thickThin">
            <a:solidFill>
              <a:srgbClr val="000000"/>
            </a:solidFill>
            <a:prstDash val="solid"/>
            <a:miter lim="800000"/>
          </a:ln>
          <a:effectLst>
            <a:innerShdw blurRad="76200">
              <a:srgbClr val="000000"/>
            </a:innerShdw>
          </a:effectLst>
        </p:spPr>
      </p:pic>
      <p:pic>
        <p:nvPicPr>
          <p:cNvPr id="12" name="Picture 11">
            <a:extLst>
              <a:ext uri="{FF2B5EF4-FFF2-40B4-BE49-F238E27FC236}">
                <a16:creationId xmlns:a16="http://schemas.microsoft.com/office/drawing/2014/main" id="{15CD3357-B5C6-944F-3BB7-B62E7A3906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4020" y="2512088"/>
            <a:ext cx="4208782" cy="318431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1922895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240098" y="857335"/>
            <a:ext cx="10056385" cy="665922"/>
          </a:xfrm>
          <a:noFill/>
          <a:ln>
            <a:solidFill>
              <a:schemeClr val="accent2">
                <a:lumMod val="75000"/>
              </a:schemeClr>
            </a:solidFill>
          </a:ln>
        </p:spPr>
        <p:txBody>
          <a:bodyPr>
            <a:normAutofit/>
          </a:bodyPr>
          <a:lstStyle/>
          <a:p>
            <a:pPr algn="ctr"/>
            <a:r>
              <a:rPr lang="en-US" b="1" dirty="0">
                <a:latin typeface="Bahnschrift SemiBold Condensed" panose="020B0502040204020203" pitchFamily="34" charset="0"/>
                <a:ea typeface="Times New Roman"/>
                <a:cs typeface="Times New Roman"/>
                <a:sym typeface="Times New Roman"/>
              </a:rPr>
              <a:t>RANDOM FOREST </a:t>
            </a:r>
            <a:r>
              <a:rPr lang="en-US" sz="3600" b="1" dirty="0">
                <a:solidFill>
                  <a:schemeClr val="tx1"/>
                </a:solidFill>
                <a:latin typeface="Bahnschrift SemiBold Condensed" panose="020B0502040204020203" pitchFamily="34" charset="0"/>
                <a:ea typeface="Times New Roman"/>
                <a:cs typeface="Times New Roman"/>
                <a:sym typeface="Times New Roman"/>
              </a:rPr>
              <a:t>: HYPER PARAMETER</a:t>
            </a:r>
            <a:endParaRPr lang="en-US" dirty="0">
              <a:solidFill>
                <a:schemeClr val="tx1"/>
              </a:solidFill>
              <a:latin typeface="Bahnschrift SemiBold Condensed" panose="020B0502040204020203" pitchFamily="34" charset="0"/>
            </a:endParaRPr>
          </a:p>
        </p:txBody>
      </p:sp>
      <p:pic>
        <p:nvPicPr>
          <p:cNvPr id="7" name="Content Placeholder 6">
            <a:extLst>
              <a:ext uri="{FF2B5EF4-FFF2-40B4-BE49-F238E27FC236}">
                <a16:creationId xmlns:a16="http://schemas.microsoft.com/office/drawing/2014/main" id="{28D12758-8506-91AF-BFD8-46C4496D8A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8511" y="3071799"/>
            <a:ext cx="5738357" cy="2370025"/>
          </a:xfrm>
          <a:prstGeom prst="rect">
            <a:avLst/>
          </a:prstGeom>
          <a:ln w="2286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C2BE5E8F-2A09-A0F0-2325-D624B7737C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0290" y="2530052"/>
            <a:ext cx="4320914" cy="378746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13888440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319926" y="882473"/>
            <a:ext cx="9023771" cy="665922"/>
          </a:xfrm>
          <a:noFill/>
        </p:spPr>
        <p:txBody>
          <a:bodyPr>
            <a:normAutofit/>
          </a:bodyPr>
          <a:lstStyle/>
          <a:p>
            <a:pPr algn="ctr"/>
            <a:r>
              <a:rPr lang="en-US" b="1" dirty="0">
                <a:solidFill>
                  <a:schemeClr val="tx1"/>
                </a:solidFill>
                <a:latin typeface="Bahnschrift SemiBold Condensed" panose="020B0502040204020203" pitchFamily="34" charset="0"/>
                <a:cs typeface="Times New Roman"/>
                <a:sym typeface="Times New Roman"/>
              </a:rPr>
              <a:t>AOC_ROC GRAPH</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8082455" y="2319241"/>
            <a:ext cx="3950387" cy="609160"/>
          </a:xfrm>
          <a:noFill/>
        </p:spPr>
        <p:txBody>
          <a:bodyPr>
            <a:normAutofit/>
          </a:bodyPr>
          <a:lstStyle/>
          <a:p>
            <a:pPr marL="0" marR="0" lvl="0" indent="0" algn="ctr">
              <a:lnSpc>
                <a:spcPct val="107000"/>
              </a:lnSpc>
              <a:spcBef>
                <a:spcPts val="0"/>
              </a:spcBef>
              <a:spcAft>
                <a:spcPts val="0"/>
              </a:spcAft>
              <a:buNone/>
            </a:pPr>
            <a:r>
              <a:rPr lang="en-US" sz="2800" b="1" dirty="0">
                <a:ln>
                  <a:noFill/>
                </a:ln>
                <a:solidFill>
                  <a:schemeClr val="bg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     RANDOM FOREST</a:t>
            </a:r>
            <a:r>
              <a:rPr lang="en-US" sz="2800" b="1" dirty="0">
                <a:solidFill>
                  <a:schemeClr val="bg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 CLASSIFIER</a:t>
            </a:r>
            <a:endParaRPr lang="en-US" sz="2800" b="1" dirty="0">
              <a:solidFill>
                <a:schemeClr val="bg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9" name="Graphic 8" descr="Europe with solid fill">
            <a:extLst>
              <a:ext uri="{FF2B5EF4-FFF2-40B4-BE49-F238E27FC236}">
                <a16:creationId xmlns:a16="http://schemas.microsoft.com/office/drawing/2014/main" id="{3D74550C-064B-1527-A12A-F8F26D9987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82454" y="2804438"/>
            <a:ext cx="3950387" cy="3722486"/>
          </a:xfrm>
          <a:prstGeom prst="rect">
            <a:avLst/>
          </a:prstGeom>
        </p:spPr>
      </p:pic>
      <p:pic>
        <p:nvPicPr>
          <p:cNvPr id="6" name="Picture 5">
            <a:extLst>
              <a:ext uri="{FF2B5EF4-FFF2-40B4-BE49-F238E27FC236}">
                <a16:creationId xmlns:a16="http://schemas.microsoft.com/office/drawing/2014/main" id="{215E0986-51FF-F152-354D-772A252595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5210" y="2526950"/>
            <a:ext cx="4968671" cy="389415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2086708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3FAEC"/>
            </a:gs>
            <a:gs pos="61000">
              <a:srgbClr val="92D05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208567" y="935989"/>
            <a:ext cx="10056385" cy="665922"/>
          </a:xfrm>
          <a:noFill/>
        </p:spPr>
        <p:txBody>
          <a:bodyPr>
            <a:normAutofit/>
          </a:bodyPr>
          <a:lstStyle/>
          <a:p>
            <a:r>
              <a:rPr lang="en-US" b="1" dirty="0">
                <a:solidFill>
                  <a:schemeClr val="bg2"/>
                </a:solidFill>
                <a:latin typeface="Bahnschrift SemiBold Condensed" panose="020B0502040204020203" pitchFamily="34" charset="0"/>
                <a:ea typeface="Times New Roman"/>
                <a:cs typeface="Times New Roman"/>
                <a:sym typeface="Times New Roman"/>
              </a:rPr>
              <a:t>MODEL SAVING:</a:t>
            </a:r>
            <a:endParaRPr lang="en-US" dirty="0">
              <a:solidFill>
                <a:schemeClr val="bg2"/>
              </a:solidFill>
              <a:latin typeface="Bahnschrift SemiBold Condensed" panose="020B0502040204020203" pitchFamily="34" charset="0"/>
            </a:endParaRPr>
          </a:p>
        </p:txBody>
      </p:sp>
      <p:sp>
        <p:nvSpPr>
          <p:cNvPr id="10" name="Content Placeholder 9">
            <a:extLst>
              <a:ext uri="{FF2B5EF4-FFF2-40B4-BE49-F238E27FC236}">
                <a16:creationId xmlns:a16="http://schemas.microsoft.com/office/drawing/2014/main" id="{58E80026-E350-F67F-6123-5167ADEFD893}"/>
              </a:ext>
            </a:extLst>
          </p:cNvPr>
          <p:cNvSpPr>
            <a:spLocks noGrp="1"/>
          </p:cNvSpPr>
          <p:nvPr>
            <p:ph idx="1"/>
          </p:nvPr>
        </p:nvSpPr>
        <p:spPr>
          <a:xfrm>
            <a:off x="208567" y="2174680"/>
            <a:ext cx="8761413" cy="377686"/>
          </a:xfrm>
        </p:spPr>
        <p:txBody>
          <a:bodyPr>
            <a:normAutofit fontScale="92500" lnSpcReduction="10000"/>
          </a:bodyPr>
          <a:lstStyle/>
          <a:p>
            <a:r>
              <a:rPr lang="en-US" b="1" dirty="0">
                <a:solidFill>
                  <a:schemeClr val="bg2"/>
                </a:solidFill>
              </a:rPr>
              <a:t>Model Loading Back:</a:t>
            </a:r>
          </a:p>
        </p:txBody>
      </p:sp>
      <p:pic>
        <p:nvPicPr>
          <p:cNvPr id="7" name="Graphic 6" descr="Europe with solid fill">
            <a:extLst>
              <a:ext uri="{FF2B5EF4-FFF2-40B4-BE49-F238E27FC236}">
                <a16:creationId xmlns:a16="http://schemas.microsoft.com/office/drawing/2014/main" id="{5890F6C7-5671-2A3D-8D1D-AA57108291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2382" y="1745014"/>
            <a:ext cx="5531410" cy="4139170"/>
          </a:xfrm>
          <a:prstGeom prst="rect">
            <a:avLst/>
          </a:prstGeom>
        </p:spPr>
      </p:pic>
      <p:pic>
        <p:nvPicPr>
          <p:cNvPr id="4" name="Picture 3">
            <a:extLst>
              <a:ext uri="{FF2B5EF4-FFF2-40B4-BE49-F238E27FC236}">
                <a16:creationId xmlns:a16="http://schemas.microsoft.com/office/drawing/2014/main" id="{2B595AF5-E00F-B28E-7639-97A447CEDF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9795" y="973816"/>
            <a:ext cx="2819644" cy="609653"/>
          </a:xfrm>
          <a:prstGeom prst="rect">
            <a:avLst/>
          </a:prstGeom>
          <a:ln w="228600" cap="sq" cmpd="thickThin">
            <a:solidFill>
              <a:srgbClr val="000000"/>
            </a:solidFill>
            <a:prstDash val="solid"/>
            <a:miter lim="800000"/>
          </a:ln>
          <a:effectLst>
            <a:innerShdw blurRad="76200">
              <a:srgbClr val="000000"/>
            </a:innerShdw>
          </a:effectLst>
        </p:spPr>
      </p:pic>
      <p:pic>
        <p:nvPicPr>
          <p:cNvPr id="11" name="Picture 10">
            <a:extLst>
              <a:ext uri="{FF2B5EF4-FFF2-40B4-BE49-F238E27FC236}">
                <a16:creationId xmlns:a16="http://schemas.microsoft.com/office/drawing/2014/main" id="{4328632B-03F1-3D0F-3F8C-F36D185646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552" y="3315445"/>
            <a:ext cx="9152413" cy="998307"/>
          </a:xfrm>
          <a:prstGeom prst="rect">
            <a:avLst/>
          </a:prstGeom>
          <a:ln w="228600" cap="sq" cmpd="thickThin">
            <a:solidFill>
              <a:srgbClr val="000000"/>
            </a:solidFill>
            <a:prstDash val="solid"/>
            <a:miter lim="800000"/>
          </a:ln>
          <a:effectLst>
            <a:innerShdw blurRad="76200">
              <a:srgbClr val="000000"/>
            </a:innerShdw>
          </a:effectLst>
        </p:spPr>
      </p:pic>
      <p:pic>
        <p:nvPicPr>
          <p:cNvPr id="13" name="Graphic 12" descr="Books on shelf with solid fill">
            <a:extLst>
              <a:ext uri="{FF2B5EF4-FFF2-40B4-BE49-F238E27FC236}">
                <a16:creationId xmlns:a16="http://schemas.microsoft.com/office/drawing/2014/main" id="{2337AB95-CAE1-9215-09C5-BE9C3D0210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84677" y="4313752"/>
            <a:ext cx="2733151" cy="2733151"/>
          </a:xfrm>
          <a:prstGeom prst="rect">
            <a:avLst/>
          </a:prstGeom>
        </p:spPr>
      </p:pic>
    </p:spTree>
    <p:extLst>
      <p:ext uri="{BB962C8B-B14F-4D97-AF65-F5344CB8AC3E}">
        <p14:creationId xmlns:p14="http://schemas.microsoft.com/office/powerpoint/2010/main" val="255587486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9" name="arrow.wav"/>
          </p:stSnd>
        </p:sndAc>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3FAEC"/>
            </a:gs>
            <a:gs pos="61000">
              <a:srgbClr val="92D05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177035" y="888867"/>
            <a:ext cx="10056385" cy="665922"/>
          </a:xfrm>
          <a:noFill/>
        </p:spPr>
        <p:txBody>
          <a:bodyPr>
            <a:normAutofit/>
          </a:bodyPr>
          <a:lstStyle/>
          <a:p>
            <a:r>
              <a:rPr lang="en-US" b="1" dirty="0">
                <a:solidFill>
                  <a:schemeClr val="bg2"/>
                </a:solidFill>
                <a:latin typeface="Bahnschrift SemiBold Condensed" panose="020B0502040204020203" pitchFamily="34" charset="0"/>
                <a:ea typeface="Times New Roman"/>
                <a:cs typeface="Times New Roman"/>
                <a:sym typeface="Times New Roman"/>
              </a:rPr>
              <a:t>Prediction on Test Data AFTER SAVING:</a:t>
            </a:r>
            <a:endParaRPr lang="en-US" dirty="0">
              <a:solidFill>
                <a:schemeClr val="bg2"/>
              </a:solidFill>
              <a:latin typeface="Bahnschrift SemiBold Condensed" panose="020B0502040204020203" pitchFamily="34" charset="0"/>
            </a:endParaRPr>
          </a:p>
        </p:txBody>
      </p:sp>
      <p:pic>
        <p:nvPicPr>
          <p:cNvPr id="5" name="Picture 4">
            <a:extLst>
              <a:ext uri="{FF2B5EF4-FFF2-40B4-BE49-F238E27FC236}">
                <a16:creationId xmlns:a16="http://schemas.microsoft.com/office/drawing/2014/main" id="{A7B93295-2ED7-FB43-A734-0346ED27C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258" y="2976440"/>
            <a:ext cx="9167654" cy="2110923"/>
          </a:xfrm>
          <a:prstGeom prst="rect">
            <a:avLst/>
          </a:prstGeom>
          <a:ln w="228600" cap="sq" cmpd="thickThin">
            <a:solidFill>
              <a:srgbClr val="000000"/>
            </a:solidFill>
            <a:prstDash val="solid"/>
            <a:miter lim="800000"/>
          </a:ln>
          <a:effectLst>
            <a:innerShdw blurRad="76200">
              <a:srgbClr val="000000"/>
            </a:innerShdw>
          </a:effectLst>
        </p:spPr>
      </p:pic>
      <p:pic>
        <p:nvPicPr>
          <p:cNvPr id="7" name="Graphic 6" descr="Child with balloon with solid fill">
            <a:extLst>
              <a:ext uri="{FF2B5EF4-FFF2-40B4-BE49-F238E27FC236}">
                <a16:creationId xmlns:a16="http://schemas.microsoft.com/office/drawing/2014/main" id="{1160DF6C-E639-42C7-A48F-66FD26BA64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91477" y="3640238"/>
            <a:ext cx="3038336" cy="2909382"/>
          </a:xfrm>
          <a:prstGeom prst="rect">
            <a:avLst/>
          </a:prstGeom>
        </p:spPr>
      </p:pic>
    </p:spTree>
    <p:extLst>
      <p:ext uri="{BB962C8B-B14F-4D97-AF65-F5344CB8AC3E}">
        <p14:creationId xmlns:p14="http://schemas.microsoft.com/office/powerpoint/2010/main" val="116136488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p:fade/>
        <p:sndAc>
          <p:stSnd>
            <p:snd r:embed="rId6" name="arrow.wav"/>
          </p:stSnd>
        </p:sndAc>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240098" y="831521"/>
            <a:ext cx="10056385" cy="913195"/>
          </a:xfrm>
          <a:noFill/>
        </p:spPr>
        <p:txBody>
          <a:bodyPr>
            <a:normAutofit/>
          </a:bodyPr>
          <a:lstStyle/>
          <a:p>
            <a:r>
              <a:rPr lang="en-US" sz="4400" b="1" dirty="0">
                <a:solidFill>
                  <a:schemeClr val="bg2"/>
                </a:solidFill>
                <a:latin typeface="Bahnschrift SemiBold Condensed" panose="020B0502040204020203" pitchFamily="34" charset="0"/>
                <a:ea typeface="Times New Roman"/>
                <a:cs typeface="Times New Roman"/>
                <a:sym typeface="Times New Roman"/>
              </a:rPr>
              <a:t>CONCLUSION:</a:t>
            </a:r>
            <a:endParaRPr lang="en-US" sz="4400" dirty="0">
              <a:solidFill>
                <a:schemeClr val="bg2"/>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439794" y="2340656"/>
            <a:ext cx="10963594" cy="4175758"/>
          </a:xfrm>
          <a:noFill/>
        </p:spPr>
        <p:txBody>
          <a:bodyPr>
            <a:normAutofit fontScale="92500" lnSpcReduction="10000"/>
          </a:bodyPr>
          <a:lstStyle/>
          <a:p>
            <a:pPr marL="457200" lvl="0" indent="-317500" algn="just" rtl="0">
              <a:spcBef>
                <a:spcPts val="0"/>
              </a:spcBef>
              <a:spcAft>
                <a:spcPts val="0"/>
              </a:spcAft>
              <a:buClr>
                <a:schemeClr val="dk1"/>
              </a:buClr>
              <a:buSzPts val="1400"/>
              <a:buFont typeface="Times New Roman"/>
              <a:buChar char="➔"/>
            </a:pPr>
            <a:r>
              <a:rPr lang="en-US" sz="1800" dirty="0">
                <a:solidFill>
                  <a:schemeClr val="bg1"/>
                </a:solidFill>
                <a:latin typeface="Sitka Display" pitchFamily="2" charset="0"/>
                <a:ea typeface="Times New Roman"/>
                <a:cs typeface="Times New Roman"/>
                <a:sym typeface="Times New Roman"/>
              </a:rPr>
              <a:t>In this project report, We have used mainly NLTK library, ML algorithms and seaborn library to understand the relation and interpret the best result.</a:t>
            </a:r>
          </a:p>
          <a:p>
            <a:pPr marL="457200" lvl="0" indent="-317500" algn="just" rtl="0">
              <a:spcBef>
                <a:spcPts val="1000"/>
              </a:spcBef>
              <a:spcAft>
                <a:spcPts val="0"/>
              </a:spcAft>
              <a:buClr>
                <a:schemeClr val="dk1"/>
              </a:buClr>
              <a:buSzPts val="1400"/>
              <a:buFont typeface="Times New Roman"/>
              <a:buChar char="➔"/>
            </a:pPr>
            <a:r>
              <a:rPr lang="en-US" sz="1800" dirty="0">
                <a:solidFill>
                  <a:schemeClr val="bg1"/>
                </a:solidFill>
                <a:latin typeface="Sitka Display" pitchFamily="2" charset="0"/>
                <a:ea typeface="Times New Roman"/>
                <a:cs typeface="Times New Roman"/>
                <a:sym typeface="Times New Roman"/>
              </a:rPr>
              <a:t>We have mentioned the step by step procedure to analyze of the Data Set .</a:t>
            </a:r>
          </a:p>
          <a:p>
            <a:pPr marL="457200" lvl="0" indent="-317500" algn="just" rtl="0">
              <a:spcBef>
                <a:spcPts val="1000"/>
              </a:spcBef>
              <a:spcAft>
                <a:spcPts val="0"/>
              </a:spcAft>
              <a:buClr>
                <a:schemeClr val="dk1"/>
              </a:buClr>
              <a:buSzPts val="1400"/>
              <a:buFont typeface="Times New Roman"/>
              <a:buChar char="➔"/>
            </a:pPr>
            <a:r>
              <a:rPr lang="en-US" sz="1800" dirty="0">
                <a:solidFill>
                  <a:schemeClr val="bg1"/>
                </a:solidFill>
                <a:latin typeface="Sitka Display" pitchFamily="2" charset="0"/>
                <a:ea typeface="Times New Roman"/>
                <a:cs typeface="Times New Roman"/>
                <a:sym typeface="Times New Roman"/>
              </a:rPr>
              <a:t> Thus we can select the features which are not correlated and are independent in nature. </a:t>
            </a:r>
          </a:p>
          <a:p>
            <a:pPr marL="457200" lvl="0" indent="-317500" algn="just" rtl="0">
              <a:spcBef>
                <a:spcPts val="1000"/>
              </a:spcBef>
              <a:spcAft>
                <a:spcPts val="0"/>
              </a:spcAft>
              <a:buClr>
                <a:schemeClr val="dk1"/>
              </a:buClr>
              <a:buSzPts val="1400"/>
              <a:buFont typeface="Times New Roman"/>
              <a:buChar char="➔"/>
            </a:pPr>
            <a:r>
              <a:rPr lang="en-US" sz="1800" dirty="0">
                <a:solidFill>
                  <a:schemeClr val="bg1"/>
                </a:solidFill>
                <a:latin typeface="Sitka Display" pitchFamily="2" charset="0"/>
                <a:ea typeface="Times New Roman"/>
                <a:cs typeface="Times New Roman"/>
                <a:sym typeface="Times New Roman"/>
              </a:rPr>
              <a:t>We calculated the performance of each model using different performance metrics and compared them based on these metrics. </a:t>
            </a:r>
          </a:p>
          <a:p>
            <a:pPr marL="457200" lvl="0" indent="-317500" algn="just" rtl="0">
              <a:spcBef>
                <a:spcPts val="1000"/>
              </a:spcBef>
              <a:spcAft>
                <a:spcPts val="0"/>
              </a:spcAft>
              <a:buClr>
                <a:schemeClr val="dk1"/>
              </a:buClr>
              <a:buSzPts val="1400"/>
              <a:buFont typeface="Times New Roman"/>
              <a:buChar char="➔"/>
            </a:pPr>
            <a:r>
              <a:rPr lang="en-US" sz="1800" dirty="0">
                <a:solidFill>
                  <a:schemeClr val="bg1"/>
                </a:solidFill>
                <a:latin typeface="Sitka Display" pitchFamily="2" charset="0"/>
                <a:ea typeface="Times New Roman"/>
                <a:cs typeface="Times New Roman"/>
                <a:sym typeface="Times New Roman"/>
              </a:rPr>
              <a:t>Maximum model selection was focused based on precision Score and Model Accuracy. The Model that worked better on the basis of precision score and accuracy is Random Forest Classifier and Neural Networks Model MLP classifier.</a:t>
            </a:r>
          </a:p>
          <a:p>
            <a:pPr marL="139700" lvl="0" indent="0" algn="just" rtl="0">
              <a:spcBef>
                <a:spcPts val="1000"/>
              </a:spcBef>
              <a:spcAft>
                <a:spcPts val="0"/>
              </a:spcAft>
              <a:buClr>
                <a:schemeClr val="dk1"/>
              </a:buClr>
              <a:buSzPts val="1400"/>
              <a:buNone/>
            </a:pPr>
            <a:endParaRPr lang="en-US" sz="1800" dirty="0">
              <a:solidFill>
                <a:schemeClr val="bg1"/>
              </a:solidFill>
              <a:latin typeface="Sitka Display" pitchFamily="2" charset="0"/>
              <a:ea typeface="Times New Roman"/>
              <a:cs typeface="Times New Roman"/>
              <a:sym typeface="Times New Roman"/>
            </a:endParaRPr>
          </a:p>
          <a:p>
            <a:pPr marL="457200" lvl="0" indent="-317500" algn="just" rtl="0">
              <a:spcBef>
                <a:spcPts val="0"/>
              </a:spcBef>
              <a:spcAft>
                <a:spcPts val="0"/>
              </a:spcAft>
              <a:buClr>
                <a:schemeClr val="dk1"/>
              </a:buClr>
              <a:buSzPts val="1400"/>
              <a:buFont typeface="Times New Roman"/>
              <a:buChar char="➔"/>
            </a:pPr>
            <a:r>
              <a:rPr lang="en-US" sz="1800" dirty="0">
                <a:solidFill>
                  <a:schemeClr val="bg1"/>
                </a:solidFill>
                <a:latin typeface="Sitka Display" pitchFamily="2" charset="0"/>
                <a:ea typeface="Times New Roman"/>
                <a:cs typeface="Times New Roman"/>
                <a:sym typeface="Times New Roman"/>
              </a:rPr>
              <a:t>There were very least numbers of feature present in our dataset, I analyzed the data and dropped all the necessary features and finally built the model on TEXT COLUMN and TARGET COLUMN.</a:t>
            </a:r>
          </a:p>
          <a:p>
            <a:pPr marL="457200" lvl="0" indent="-317500" algn="just" rtl="0">
              <a:spcBef>
                <a:spcPts val="0"/>
              </a:spcBef>
              <a:spcAft>
                <a:spcPts val="0"/>
              </a:spcAft>
              <a:buClr>
                <a:schemeClr val="dk1"/>
              </a:buClr>
              <a:buSzPts val="1400"/>
              <a:buFont typeface="Times New Roman"/>
              <a:buChar char="➔"/>
            </a:pPr>
            <a:endParaRPr lang="en-US" sz="1800" dirty="0">
              <a:solidFill>
                <a:schemeClr val="bg1"/>
              </a:solidFill>
              <a:latin typeface="Sitka Display" pitchFamily="2" charset="0"/>
              <a:ea typeface="Times New Roman"/>
              <a:cs typeface="Times New Roman"/>
              <a:sym typeface="Times New Roman"/>
            </a:endParaRPr>
          </a:p>
          <a:p>
            <a:pPr marL="457200" lvl="0" indent="-317500" algn="just" rtl="0">
              <a:spcBef>
                <a:spcPts val="0"/>
              </a:spcBef>
              <a:spcAft>
                <a:spcPts val="0"/>
              </a:spcAft>
              <a:buClr>
                <a:schemeClr val="dk1"/>
              </a:buClr>
              <a:buSzPts val="1400"/>
              <a:buFont typeface="Times New Roman"/>
              <a:buChar char="➔"/>
            </a:pPr>
            <a:r>
              <a:rPr lang="en-US" sz="1800" dirty="0">
                <a:solidFill>
                  <a:schemeClr val="bg1"/>
                </a:solidFill>
                <a:latin typeface="Sitka Display" pitchFamily="2" charset="0"/>
                <a:ea typeface="Times New Roman"/>
                <a:cs typeface="Times New Roman"/>
                <a:sym typeface="Times New Roman"/>
              </a:rPr>
              <a:t>From overall analysis and visualization I come into conclusion that , that text can be cleaned, pre-processed and turned into vectors and These vectors can be used in prediction of FAKE NEWS AND TRUE NEWS, Now a days, these has  become a one the major source of Fraud, Many frauds can be stopped by this simple step. </a:t>
            </a:r>
          </a:p>
        </p:txBody>
      </p:sp>
    </p:spTree>
    <p:extLst>
      <p:ext uri="{BB962C8B-B14F-4D97-AF65-F5344CB8AC3E}">
        <p14:creationId xmlns:p14="http://schemas.microsoft.com/office/powerpoint/2010/main" val="401893839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67000">
              <a:srgbClr val="00B0F0"/>
            </a:gs>
            <a:gs pos="31000">
              <a:srgbClr val="0070C0"/>
            </a:gs>
            <a:gs pos="80000">
              <a:srgbClr val="00B050"/>
            </a:gs>
            <a:gs pos="58000">
              <a:srgbClr val="92D05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198057" y="689169"/>
            <a:ext cx="10056385" cy="1097589"/>
          </a:xfrm>
          <a:noFill/>
        </p:spPr>
        <p:txBody>
          <a:bodyPr>
            <a:normAutofit/>
          </a:bodyPr>
          <a:lstStyle/>
          <a:p>
            <a:pPr algn="ctr"/>
            <a:r>
              <a:rPr lang="en-US" sz="4400" b="1" dirty="0">
                <a:solidFill>
                  <a:srgbClr val="92D050"/>
                </a:solidFill>
                <a:latin typeface="Bahnschrift SemiBold SemiConden" panose="020B0502040204020203" pitchFamily="34" charset="0"/>
                <a:ea typeface="Times New Roman"/>
                <a:cs typeface="Times New Roman"/>
                <a:sym typeface="Times New Roman"/>
              </a:rPr>
              <a:t>Final Conclusion </a:t>
            </a:r>
            <a:endParaRPr lang="en-US" sz="4400" dirty="0">
              <a:solidFill>
                <a:srgbClr val="92D050"/>
              </a:solidFill>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198057" y="2537125"/>
            <a:ext cx="9266083" cy="3421548"/>
          </a:xfrm>
          <a:noFill/>
        </p:spPr>
        <p:txBody>
          <a:bodyPr>
            <a:normAutofit lnSpcReduction="10000"/>
          </a:bodyPr>
          <a:lstStyle/>
          <a:p>
            <a:pPr marL="415572" indent="-285750" algn="just">
              <a:spcBef>
                <a:spcPts val="0"/>
              </a:spcBef>
              <a:buClr>
                <a:schemeClr val="dk1"/>
              </a:buClr>
              <a:buSzPts val="1556"/>
              <a:buFont typeface="Wingdings" panose="05000000000000000000" pitchFamily="2" charset="2"/>
              <a:buChar char="q"/>
            </a:pPr>
            <a:r>
              <a:rPr lang="en-US" sz="1600" dirty="0">
                <a:solidFill>
                  <a:schemeClr val="bg1"/>
                </a:solidFill>
                <a:latin typeface="Bahnschrift Light Condensed" panose="020B0502040204020203" pitchFamily="34" charset="0"/>
                <a:ea typeface="Yu Gothic UI Light" panose="020B0300000000000000" pitchFamily="34" charset="-128"/>
                <a:cs typeface="Times New Roman"/>
                <a:sym typeface="Times New Roman"/>
              </a:rPr>
              <a:t>I hope this model will help companies to classify the FAKE NEWS and TRUE NEWS.</a:t>
            </a:r>
          </a:p>
          <a:p>
            <a:pPr marL="415572" indent="-285750" algn="just">
              <a:spcBef>
                <a:spcPts val="0"/>
              </a:spcBef>
              <a:buClr>
                <a:schemeClr val="dk1"/>
              </a:buClr>
              <a:buSzPts val="1556"/>
              <a:buFont typeface="Wingdings" panose="05000000000000000000" pitchFamily="2" charset="2"/>
              <a:buChar char="q"/>
            </a:pPr>
            <a:endParaRPr lang="en-US" sz="1600" dirty="0">
              <a:solidFill>
                <a:schemeClr val="bg1"/>
              </a:solidFill>
              <a:latin typeface="Bahnschrift Light Condensed" panose="020B0502040204020203" pitchFamily="34" charset="0"/>
              <a:ea typeface="Yu Gothic UI Light" panose="020B0300000000000000" pitchFamily="34" charset="-128"/>
              <a:cs typeface="Times New Roman"/>
              <a:sym typeface="Times New Roman"/>
            </a:endParaRPr>
          </a:p>
          <a:p>
            <a:pPr marL="415572" indent="-285750" algn="just">
              <a:spcBef>
                <a:spcPts val="0"/>
              </a:spcBef>
              <a:buClr>
                <a:schemeClr val="dk1"/>
              </a:buClr>
              <a:buSzPts val="1556"/>
              <a:buFont typeface="Wingdings" panose="05000000000000000000" pitchFamily="2" charset="2"/>
              <a:buChar char="q"/>
            </a:pPr>
            <a:r>
              <a:rPr lang="en-US" sz="1600" dirty="0">
                <a:solidFill>
                  <a:schemeClr val="bg1"/>
                </a:solidFill>
                <a:latin typeface="Bahnschrift Light Condensed" panose="020B0502040204020203" pitchFamily="34" charset="0"/>
                <a:ea typeface="Yu Gothic UI Light" panose="020B0300000000000000" pitchFamily="34" charset="-128"/>
                <a:cs typeface="Times New Roman"/>
                <a:sym typeface="Times New Roman"/>
              </a:rPr>
              <a:t>To conclude, the application of machine learning model in FAKE NEWS classification is still at an early stage. </a:t>
            </a:r>
          </a:p>
          <a:p>
            <a:pPr marL="440972" indent="-285750" algn="just">
              <a:buClr>
                <a:schemeClr val="dk1"/>
              </a:buClr>
              <a:buSzPts val="1156"/>
              <a:buFont typeface="Wingdings" panose="05000000000000000000" pitchFamily="2" charset="2"/>
              <a:buChar char="q"/>
            </a:pPr>
            <a:r>
              <a:rPr lang="en-US" sz="1600" dirty="0">
                <a:solidFill>
                  <a:schemeClr val="bg1"/>
                </a:solidFill>
                <a:latin typeface="Bahnschrift Light Condensed" panose="020B0502040204020203" pitchFamily="34" charset="0"/>
                <a:ea typeface="Yu Gothic UI Light" panose="020B0300000000000000" pitchFamily="34" charset="-128"/>
                <a:cs typeface="Times New Roman"/>
                <a:sym typeface="Times New Roman"/>
              </a:rPr>
              <a:t>I hope this study has moved a small step ahead in providing some methodological and empirical basis contributions. I think and hope that this will help the consumers to detect Maximum fraud and Frauds can be brought down to some level within this model </a:t>
            </a:r>
          </a:p>
          <a:p>
            <a:pPr marL="440972" indent="-285750" algn="just">
              <a:buClr>
                <a:schemeClr val="dk1"/>
              </a:buClr>
              <a:buSzPts val="1156"/>
              <a:buFont typeface="Wingdings" panose="05000000000000000000" pitchFamily="2" charset="2"/>
              <a:buChar char="q"/>
            </a:pPr>
            <a:r>
              <a:rPr lang="en-US" sz="1600" dirty="0">
                <a:solidFill>
                  <a:schemeClr val="bg1"/>
                </a:solidFill>
                <a:latin typeface="Bahnschrift Light Condensed" panose="020B0502040204020203" pitchFamily="34" charset="0"/>
                <a:ea typeface="Yu Gothic UI Light" panose="020B0300000000000000" pitchFamily="34" charset="-128"/>
              </a:rPr>
              <a:t>Fake News Classification is one of the more challenging classification than SMS and SPAM Email detection.</a:t>
            </a:r>
          </a:p>
          <a:p>
            <a:pPr marL="440972" indent="-285750" algn="just">
              <a:buClr>
                <a:schemeClr val="dk1"/>
              </a:buClr>
              <a:buSzPts val="1156"/>
              <a:buFont typeface="Wingdings" panose="05000000000000000000" pitchFamily="2" charset="2"/>
              <a:buChar char="q"/>
            </a:pPr>
            <a:r>
              <a:rPr lang="en-US" sz="1600" dirty="0">
                <a:solidFill>
                  <a:schemeClr val="bg1"/>
                </a:solidFill>
                <a:effectLst/>
                <a:latin typeface="Bahnschrift Light Condensed" panose="020B0502040204020203" pitchFamily="34" charset="0"/>
              </a:rPr>
              <a:t>Fake news research has never been more important than it is now. Especially during a time when the world is fighting a pandemic. The approaches explored in this article only scratch the surface. There are so many more approaches and criteria for fake news detection. Datasets also impact the accuracy of fake news detection tasks.</a:t>
            </a:r>
          </a:p>
          <a:p>
            <a:pPr marL="440972" indent="-285750" algn="just">
              <a:buClr>
                <a:schemeClr val="dk1"/>
              </a:buClr>
              <a:buSzPts val="1156"/>
              <a:buFont typeface="Wingdings" panose="05000000000000000000" pitchFamily="2" charset="2"/>
              <a:buChar char="q"/>
            </a:pPr>
            <a:r>
              <a:rPr lang="en-US" sz="1600" dirty="0">
                <a:solidFill>
                  <a:schemeClr val="bg1"/>
                </a:solidFill>
                <a:effectLst/>
                <a:latin typeface="Bahnschrift Light Condensed" panose="020B0502040204020203" pitchFamily="34" charset="0"/>
              </a:rPr>
              <a:t>It is also worth noting that, as much as our focus is on automated approaches, the human element is key to this fight. A combination of human and automated approaches gives rise to a hybrid approach.</a:t>
            </a:r>
            <a:r>
              <a:rPr lang="en-US" sz="1600" dirty="0">
                <a:solidFill>
                  <a:srgbClr val="404040"/>
                </a:solidFill>
                <a:effectLst/>
                <a:latin typeface="Bahnschrift Light Condensed" panose="020B0502040204020203" pitchFamily="34" charset="0"/>
              </a:rPr>
              <a:t>  </a:t>
            </a:r>
            <a:r>
              <a:rPr lang="en-US" sz="1600" dirty="0">
                <a:solidFill>
                  <a:schemeClr val="bg1"/>
                </a:solidFill>
                <a:effectLst/>
                <a:latin typeface="Bahnschrift Light Condensed" panose="020B0502040204020203" pitchFamily="34" charset="0"/>
              </a:rPr>
              <a:t>I hope this Model challenges you to join the fight against fake news by creating better and greater solutions.</a:t>
            </a:r>
            <a:endParaRPr lang="en-US" sz="2000" dirty="0">
              <a:solidFill>
                <a:schemeClr val="bg1"/>
              </a:solidFill>
              <a:latin typeface="Bahnschrift Light Condensed" panose="020B0502040204020203" pitchFamily="34" charset="0"/>
              <a:ea typeface="Yu Gothic UI Light" panose="020B0300000000000000" pitchFamily="34" charset="-128"/>
              <a:cs typeface="Times New Roman"/>
              <a:sym typeface="Times New Roman"/>
            </a:endParaRPr>
          </a:p>
        </p:txBody>
      </p:sp>
      <p:pic>
        <p:nvPicPr>
          <p:cNvPr id="5" name="Graphic 4" descr="Deciduous tree with solid fill">
            <a:extLst>
              <a:ext uri="{FF2B5EF4-FFF2-40B4-BE49-F238E27FC236}">
                <a16:creationId xmlns:a16="http://schemas.microsoft.com/office/drawing/2014/main" id="{605A8ADF-C7A9-BA15-07DE-32CD534B37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3766" y="2745637"/>
            <a:ext cx="2683473" cy="3339853"/>
          </a:xfrm>
          <a:prstGeom prst="rect">
            <a:avLst/>
          </a:prstGeom>
        </p:spPr>
      </p:pic>
    </p:spTree>
    <p:extLst>
      <p:ext uri="{BB962C8B-B14F-4D97-AF65-F5344CB8AC3E}">
        <p14:creationId xmlns:p14="http://schemas.microsoft.com/office/powerpoint/2010/main" val="591337015"/>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5F9-A4BB-3CC8-E5D4-B6826CE47D4E}"/>
              </a:ext>
            </a:extLst>
          </p:cNvPr>
          <p:cNvSpPr>
            <a:spLocks noGrp="1"/>
          </p:cNvSpPr>
          <p:nvPr>
            <p:ph type="title"/>
          </p:nvPr>
        </p:nvSpPr>
        <p:spPr>
          <a:xfrm>
            <a:off x="678425" y="452282"/>
            <a:ext cx="11031791" cy="914402"/>
          </a:xfrm>
          <a:solidFill>
            <a:schemeClr val="bg1"/>
          </a:solidFill>
          <a:ln>
            <a:solidFill>
              <a:srgbClr val="92D050"/>
            </a:solidFill>
          </a:ln>
        </p:spPr>
        <p:txBody>
          <a:bodyPr>
            <a:normAutofit/>
          </a:bodyPr>
          <a:lstStyle/>
          <a:p>
            <a:pPr algn="ctr"/>
            <a:r>
              <a:rPr lang="en" sz="3600" b="1" dirty="0">
                <a:solidFill>
                  <a:schemeClr val="tx1"/>
                </a:solidFill>
                <a:effectLst>
                  <a:outerShdw blurRad="38100" dist="38100" dir="2700000" algn="tl">
                    <a:srgbClr val="000000">
                      <a:alpha val="43137"/>
                    </a:srgbClr>
                  </a:outerShdw>
                </a:effectLst>
                <a:latin typeface="Bahnschrift SemiCondensed" panose="020B0502040204020203" pitchFamily="34" charset="0"/>
              </a:rPr>
              <a:t>PROBLEM STATEMENT</a:t>
            </a:r>
            <a:endParaRPr lang="en-US" sz="3600" b="1" dirty="0">
              <a:solidFill>
                <a:schemeClr val="tx1"/>
              </a:solidFill>
              <a:latin typeface="Bahnschrift SemiCondensed" panose="020B0502040204020203" pitchFamily="34" charset="0"/>
            </a:endParaRPr>
          </a:p>
        </p:txBody>
      </p:sp>
      <p:sp>
        <p:nvSpPr>
          <p:cNvPr id="4" name="Content Placeholder 11">
            <a:extLst>
              <a:ext uri="{FF2B5EF4-FFF2-40B4-BE49-F238E27FC236}">
                <a16:creationId xmlns:a16="http://schemas.microsoft.com/office/drawing/2014/main" id="{A755EEFB-A221-2373-D4B5-3871C8BA2A4B}"/>
              </a:ext>
            </a:extLst>
          </p:cNvPr>
          <p:cNvSpPr txBox="1">
            <a:spLocks/>
          </p:cNvSpPr>
          <p:nvPr/>
        </p:nvSpPr>
        <p:spPr>
          <a:xfrm>
            <a:off x="678427" y="1622324"/>
            <a:ext cx="11031792" cy="4783394"/>
          </a:xfrm>
          <a:prstGeom prst="rect">
            <a:avLst/>
          </a:prstGeom>
          <a:solidFill>
            <a:schemeClr val="bg1"/>
          </a:solidFill>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ts val="2400"/>
              </a:lnSpc>
            </a:pPr>
            <a:r>
              <a:rPr lang="en-IN"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Fake news has become one of the biggest problems of our age. It has serious impact on our online as well as offline discourse. One can even go as far as saying that, to date, fake news poses a clear and present danger to western democracy and stability of the society.</a:t>
            </a:r>
          </a:p>
          <a:p>
            <a:pPr>
              <a:lnSpc>
                <a:spcPts val="2400"/>
              </a:lnSpc>
            </a:pPr>
            <a:r>
              <a:rPr lang="en-IN" sz="1800" b="1" spc="-5" dirty="0">
                <a:solidFill>
                  <a:schemeClr val="bg2"/>
                </a:solidFill>
                <a:latin typeface="Arial" panose="020B0604020202020204" pitchFamily="34" charset="0"/>
                <a:ea typeface="Calibri" panose="020F0502020204030204" pitchFamily="34" charset="0"/>
                <a:cs typeface="Arial" panose="020B0604020202020204" pitchFamily="34" charset="0"/>
              </a:rPr>
              <a:t>ABOUT DATA SET</a:t>
            </a:r>
            <a:endParaRPr lang="en-IN" sz="18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nSpc>
                <a:spcPts val="2400"/>
              </a:lnSpc>
            </a:pPr>
            <a:r>
              <a:rPr lang="en-IN" sz="1800" spc="-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You can find many datasets for fake news detection on Kaggle or many other sites. I download these datasets from Kaggle. There are two datasets one for fake news and one for true news. In true news, there is 21417 news, and in fake news, there is 23481 news. You have to insert one label column zero for fake news and one for true news. We are combined both datasets using pandas built-in function.</a:t>
            </a:r>
            <a:endParaRPr lang="en-IN"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indent="0">
              <a:lnSpc>
                <a:spcPts val="2400"/>
              </a:lnSpc>
              <a:buNone/>
            </a:pPr>
            <a:r>
              <a:rPr lang="en-IN" sz="1800" b="1" spc="-5" dirty="0">
                <a:solidFill>
                  <a:schemeClr val="bg2"/>
                </a:solidFill>
                <a:latin typeface="Arial" panose="020B0604020202020204" pitchFamily="34" charset="0"/>
                <a:ea typeface="Times New Roman" panose="02020603050405020304" pitchFamily="18" charset="0"/>
                <a:cs typeface="Arial" panose="020B0604020202020204" pitchFamily="34" charset="0"/>
              </a:rPr>
              <a:t>PROJECT CONTAINS TWO PHASE</a:t>
            </a:r>
          </a:p>
          <a:p>
            <a:pPr>
              <a:lnSpc>
                <a:spcPts val="2400"/>
              </a:lnSpc>
              <a:buFont typeface="Wingdings" panose="05000000000000000000" pitchFamily="2" charset="2"/>
              <a:buChar char="Ø"/>
            </a:pPr>
            <a:r>
              <a:rPr lang="en-IN" sz="1400" spc="-5" dirty="0">
                <a:solidFill>
                  <a:schemeClr val="tx1"/>
                </a:solidFill>
                <a:latin typeface="Arial" panose="020B0604020202020204" pitchFamily="34" charset="0"/>
                <a:cs typeface="Arial" panose="020B0604020202020204" pitchFamily="34" charset="0"/>
              </a:rPr>
              <a:t> TRAIN DATA SET </a:t>
            </a:r>
          </a:p>
          <a:p>
            <a:pPr>
              <a:lnSpc>
                <a:spcPts val="2400"/>
              </a:lnSpc>
              <a:buFont typeface="Wingdings" panose="05000000000000000000" pitchFamily="2" charset="2"/>
              <a:buChar char="Ø"/>
            </a:pPr>
            <a:r>
              <a:rPr lang="en-IN" sz="1400" spc="-5" dirty="0">
                <a:solidFill>
                  <a:schemeClr val="tx1"/>
                </a:solidFill>
                <a:latin typeface="Arial" panose="020B0604020202020204" pitchFamily="34" charset="0"/>
                <a:cs typeface="Arial" panose="020B0604020202020204" pitchFamily="34" charset="0"/>
              </a:rPr>
              <a:t> TESTING ON THE SAME DATA-SET</a:t>
            </a:r>
            <a:endParaRPr lang="en-US" sz="1400" dirty="0">
              <a:solidFill>
                <a:schemeClr val="tx1"/>
              </a:solidFill>
              <a:latin typeface="Arial" panose="020B0604020202020204" pitchFamily="34" charset="0"/>
              <a:cs typeface="Arial" panose="020B0604020202020204" pitchFamily="34" charset="0"/>
            </a:endParaRPr>
          </a:p>
          <a:p>
            <a:pPr marL="0" indent="0" algn="just">
              <a:spcBef>
                <a:spcPts val="0"/>
              </a:spcBef>
              <a:spcAft>
                <a:spcPts val="0"/>
              </a:spcAft>
              <a:buFont typeface="Calibri" panose="020F0502020204030204" pitchFamily="34" charset="0"/>
              <a:buNone/>
            </a:pPr>
            <a:endParaRPr lang="en-US" sz="18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7197923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3" name="arrow.wav"/>
          </p:stSnd>
        </p:sndAc>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452439" y="2313093"/>
            <a:ext cx="3627783" cy="2373796"/>
          </a:xfrm>
        </p:spPr>
        <p:txBody>
          <a:bodyPr>
            <a:normAutofit/>
          </a:bodyPr>
          <a:lstStyle/>
          <a:p>
            <a:pPr algn="ctr"/>
            <a:r>
              <a:rPr lang="en-US" sz="7200" dirty="0">
                <a:solidFill>
                  <a:schemeClr val="bg1"/>
                </a:solidFill>
                <a:latin typeface="Bahnschrift SemiBold Condensed" panose="020B0502040204020203" pitchFamily="34" charset="0"/>
                <a:ea typeface="Times New Roman"/>
                <a:cs typeface="Times New Roman"/>
                <a:sym typeface="Times New Roman"/>
              </a:rPr>
              <a:t>Thankyou</a:t>
            </a:r>
            <a:endParaRPr lang="en-US" sz="7200" dirty="0">
              <a:solidFill>
                <a:schemeClr val="bg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797146" y="2156791"/>
            <a:ext cx="11229203" cy="2295939"/>
          </a:xfrm>
          <a:noFill/>
        </p:spPr>
        <p:txBody>
          <a:bodyPr>
            <a:normAutofit/>
          </a:bodyPr>
          <a:lstStyle/>
          <a:p>
            <a:pPr marL="129822" lvl="0" indent="0" algn="just" rtl="0">
              <a:spcBef>
                <a:spcPts val="0"/>
              </a:spcBef>
              <a:spcAft>
                <a:spcPts val="0"/>
              </a:spcAft>
              <a:buClr>
                <a:schemeClr val="dk1"/>
              </a:buClr>
              <a:buSzPts val="1556"/>
              <a:buNone/>
            </a:pPr>
            <a:r>
              <a:rPr lang="en-US" dirty="0">
                <a:solidFill>
                  <a:schemeClr val="dk1"/>
                </a:solidFill>
                <a:latin typeface="Times New Roman"/>
                <a:ea typeface="Times New Roman"/>
                <a:cs typeface="Times New Roman"/>
                <a:sym typeface="Times New Roman"/>
              </a:rPr>
              <a:t> </a:t>
            </a:r>
            <a:endParaRPr lang="en-US" sz="2000" dirty="0">
              <a:solidFill>
                <a:schemeClr val="tx1"/>
              </a:solidFill>
              <a:latin typeface="Candara Light" panose="020E0502030303020204" pitchFamily="34" charset="0"/>
              <a:ea typeface="Times New Roman"/>
              <a:cs typeface="Times New Roman"/>
              <a:sym typeface="Times New Roman"/>
            </a:endParaRPr>
          </a:p>
        </p:txBody>
      </p:sp>
      <p:pic>
        <p:nvPicPr>
          <p:cNvPr id="5" name="Graphic 4" descr="Peacock with solid fill">
            <a:extLst>
              <a:ext uri="{FF2B5EF4-FFF2-40B4-BE49-F238E27FC236}">
                <a16:creationId xmlns:a16="http://schemas.microsoft.com/office/drawing/2014/main" id="{3A9CABA8-F0CA-47E9-75C6-E489F3EED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635" y="1699591"/>
            <a:ext cx="4641574" cy="4641574"/>
          </a:xfrm>
          <a:prstGeom prst="rect">
            <a:avLst/>
          </a:prstGeom>
        </p:spPr>
      </p:pic>
    </p:spTree>
    <p:extLst>
      <p:ext uri="{BB962C8B-B14F-4D97-AF65-F5344CB8AC3E}">
        <p14:creationId xmlns:p14="http://schemas.microsoft.com/office/powerpoint/2010/main" val="255592732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5F9-A4BB-3CC8-E5D4-B6826CE47D4E}"/>
              </a:ext>
            </a:extLst>
          </p:cNvPr>
          <p:cNvSpPr>
            <a:spLocks noGrp="1"/>
          </p:cNvSpPr>
          <p:nvPr>
            <p:ph type="title"/>
          </p:nvPr>
        </p:nvSpPr>
        <p:spPr>
          <a:xfrm>
            <a:off x="1353719" y="919005"/>
            <a:ext cx="10233037" cy="728480"/>
          </a:xfrm>
        </p:spPr>
        <p:txBody>
          <a:bodyPr>
            <a:normAutofit/>
          </a:bodyPr>
          <a:lstStyle/>
          <a:p>
            <a:pPr algn="ctr"/>
            <a:r>
              <a:rPr lang="en-US" b="1" dirty="0">
                <a:latin typeface="Bahnschrift SemiCondensed" panose="020B0502040204020203" pitchFamily="34" charset="0"/>
              </a:rPr>
              <a:t>UNDERSTANDING PROBLEM</a:t>
            </a:r>
          </a:p>
        </p:txBody>
      </p:sp>
      <p:sp>
        <p:nvSpPr>
          <p:cNvPr id="5" name="Rectangle 4">
            <a:extLst>
              <a:ext uri="{FF2B5EF4-FFF2-40B4-BE49-F238E27FC236}">
                <a16:creationId xmlns:a16="http://schemas.microsoft.com/office/drawing/2014/main" id="{D3E55E7C-47BA-A956-F158-6FA72BF536D1}"/>
              </a:ext>
            </a:extLst>
          </p:cNvPr>
          <p:cNvSpPr/>
          <p:nvPr/>
        </p:nvSpPr>
        <p:spPr>
          <a:xfrm>
            <a:off x="4097593" y="2742021"/>
            <a:ext cx="4097595" cy="35317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lgn="just">
              <a:lnSpc>
                <a:spcPct val="107000"/>
              </a:lnSpc>
              <a:spcAft>
                <a:spcPts val="800"/>
              </a:spcAft>
              <a:buAutoNum type="arabicPeriod"/>
            </a:pPr>
            <a:r>
              <a:rPr lang="en-US" b="1" i="0" dirty="0">
                <a:solidFill>
                  <a:schemeClr val="tx2">
                    <a:lumMod val="50000"/>
                  </a:schemeClr>
                </a:solidFill>
                <a:effectLst/>
                <a:latin typeface="Segoe UI Light" panose="020B0502040204020203" pitchFamily="34" charset="0"/>
                <a:cs typeface="Segoe UI Light" panose="020B0502040204020203" pitchFamily="34" charset="0"/>
              </a:rPr>
              <a:t>What kinds of topics or keywords appear frequently in real news versus fake news?</a:t>
            </a:r>
          </a:p>
          <a:p>
            <a:pPr algn="just">
              <a:lnSpc>
                <a:spcPct val="107000"/>
              </a:lnSpc>
              <a:spcAft>
                <a:spcPts val="800"/>
              </a:spcAft>
            </a:pPr>
            <a:endParaRPr lang="en-US" b="1" dirty="0">
              <a:solidFill>
                <a:schemeClr val="tx2">
                  <a:lumMod val="50000"/>
                </a:schemeClr>
              </a:solidFill>
              <a:latin typeface="Segoe UI Light" panose="020B0502040204020203" pitchFamily="34" charset="0"/>
              <a:cs typeface="Segoe UI Light" panose="020B0502040204020203" pitchFamily="34" charset="0"/>
            </a:endParaRPr>
          </a:p>
          <a:p>
            <a:pPr algn="just">
              <a:lnSpc>
                <a:spcPct val="107000"/>
              </a:lnSpc>
              <a:spcAft>
                <a:spcPts val="800"/>
              </a:spcAft>
            </a:pPr>
            <a:r>
              <a:rPr lang="en-US" b="1" i="0" dirty="0">
                <a:solidFill>
                  <a:schemeClr val="tx2">
                    <a:lumMod val="50000"/>
                  </a:schemeClr>
                </a:solidFill>
                <a:effectLst/>
                <a:latin typeface="Segoe UI Light" panose="020B0502040204020203" pitchFamily="34" charset="0"/>
                <a:cs typeface="Segoe UI Light" panose="020B0502040204020203" pitchFamily="34" charset="0"/>
              </a:rPr>
              <a:t>2. How can we use a deep neural network to identify fake news stories?</a:t>
            </a:r>
            <a:endParaRPr lang="en-US" dirty="0">
              <a:solidFill>
                <a:schemeClr val="tx2">
                  <a:lumMod val="50000"/>
                </a:schemeClr>
              </a:solidFill>
              <a:effectLst/>
              <a:latin typeface="Segoe UI Light" panose="020B0502040204020203" pitchFamily="34" charset="0"/>
              <a:ea typeface="Calibri" panose="020F0502020204030204" pitchFamily="34" charset="0"/>
              <a:cs typeface="Segoe UI Light" panose="020B0502040204020203" pitchFamily="34" charset="0"/>
            </a:endParaRPr>
          </a:p>
          <a:p>
            <a:pPr marL="0" marR="0" algn="just">
              <a:lnSpc>
                <a:spcPct val="107000"/>
              </a:lnSpc>
              <a:spcBef>
                <a:spcPts val="0"/>
              </a:spcBef>
              <a:spcAft>
                <a:spcPts val="800"/>
              </a:spcAft>
            </a:pPr>
            <a:endParaRPr lang="en-US" dirty="0">
              <a:solidFill>
                <a:schemeClr val="tx2">
                  <a:lumMod val="50000"/>
                </a:schemeClr>
              </a:solidFill>
              <a:effectLst/>
              <a:latin typeface="Segoe UI Light" panose="020B0502040204020203" pitchFamily="34" charset="0"/>
              <a:ea typeface="Calibri" panose="020F0502020204030204"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5692F89-EFA9-1790-6BD7-9D4D6910409A}"/>
              </a:ext>
            </a:extLst>
          </p:cNvPr>
          <p:cNvSpPr/>
          <p:nvPr/>
        </p:nvSpPr>
        <p:spPr>
          <a:xfrm>
            <a:off x="560439" y="2633869"/>
            <a:ext cx="3388068" cy="353170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marL="0" marR="0" algn="just">
              <a:lnSpc>
                <a:spcPct val="107000"/>
              </a:lnSpc>
              <a:spcBef>
                <a:spcPts val="0"/>
              </a:spcBef>
              <a:spcAft>
                <a:spcPts val="800"/>
              </a:spcAft>
            </a:pPr>
            <a:endParaRPr lang="en-US" sz="1200" dirty="0">
              <a:solidFill>
                <a:srgbClr val="FF0000"/>
              </a:solidFill>
              <a:latin typeface="Bahnschrift Light SemiCondensed" panose="020B0502040204020203" pitchFamily="34" charset="0"/>
            </a:endParaRPr>
          </a:p>
        </p:txBody>
      </p:sp>
      <p:sp>
        <p:nvSpPr>
          <p:cNvPr id="8" name="Rectangle 7">
            <a:extLst>
              <a:ext uri="{FF2B5EF4-FFF2-40B4-BE49-F238E27FC236}">
                <a16:creationId xmlns:a16="http://schemas.microsoft.com/office/drawing/2014/main" id="{B44DB1FB-26ED-28BE-E55D-87907C66FCA2}"/>
              </a:ext>
            </a:extLst>
          </p:cNvPr>
          <p:cNvSpPr/>
          <p:nvPr/>
        </p:nvSpPr>
        <p:spPr>
          <a:xfrm>
            <a:off x="79084" y="2043043"/>
            <a:ext cx="3996813" cy="590824"/>
          </a:xfrm>
          <a:prstGeom prst="rect">
            <a:avLst/>
          </a:prstGeom>
          <a:solidFill>
            <a:schemeClr val="tx2">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marL="0" lvl="0" indent="0" algn="ctr" rtl="0">
              <a:spcBef>
                <a:spcPts val="0"/>
              </a:spcBef>
              <a:spcAft>
                <a:spcPts val="0"/>
              </a:spcAft>
              <a:buNone/>
            </a:pPr>
            <a:r>
              <a:rPr lang="en-US" b="1" dirty="0">
                <a:solidFill>
                  <a:schemeClr val="accent2">
                    <a:lumMod val="75000"/>
                  </a:schemeClr>
                </a:solidFill>
                <a:latin typeface="Arial Narrow" panose="020B0606020202030204" pitchFamily="34" charset="0"/>
              </a:rPr>
              <a:t>ITEM 1</a:t>
            </a:r>
          </a:p>
        </p:txBody>
      </p:sp>
      <p:sp>
        <p:nvSpPr>
          <p:cNvPr id="9" name="Rectangle 8">
            <a:extLst>
              <a:ext uri="{FF2B5EF4-FFF2-40B4-BE49-F238E27FC236}">
                <a16:creationId xmlns:a16="http://schemas.microsoft.com/office/drawing/2014/main" id="{161AD465-33B2-0832-70A8-DCD869F1595B}"/>
              </a:ext>
            </a:extLst>
          </p:cNvPr>
          <p:cNvSpPr/>
          <p:nvPr/>
        </p:nvSpPr>
        <p:spPr>
          <a:xfrm>
            <a:off x="4119290" y="2043043"/>
            <a:ext cx="3996814" cy="5908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solidFill>
                <a:schemeClr val="bg2"/>
              </a:solidFill>
              <a:latin typeface="Segoe UI Light" panose="020B0502040204020203" pitchFamily="34" charset="0"/>
              <a:cs typeface="Segoe UI Light" panose="020B0502040204020203" pitchFamily="34" charset="0"/>
            </a:endParaRPr>
          </a:p>
          <a:p>
            <a:pPr algn="ctr"/>
            <a:r>
              <a:rPr lang="en-US" b="1" dirty="0">
                <a:solidFill>
                  <a:schemeClr val="bg2"/>
                </a:solidFill>
                <a:latin typeface="Segoe UI Light" panose="020B0502040204020203" pitchFamily="34" charset="0"/>
                <a:cs typeface="Segoe UI Light" panose="020B0502040204020203" pitchFamily="34" charset="0"/>
              </a:rPr>
              <a:t>ITEM 2 </a:t>
            </a:r>
          </a:p>
          <a:p>
            <a:pPr algn="ctr"/>
            <a:endParaRPr lang="en-US" b="1" dirty="0">
              <a:solidFill>
                <a:schemeClr val="bg2"/>
              </a:solidFill>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564A5C35-F881-043E-47C1-D165E1D98B0D}"/>
              </a:ext>
            </a:extLst>
          </p:cNvPr>
          <p:cNvSpPr/>
          <p:nvPr/>
        </p:nvSpPr>
        <p:spPr>
          <a:xfrm>
            <a:off x="8195188" y="2043043"/>
            <a:ext cx="3917728" cy="5908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solidFill>
                <a:schemeClr val="bg2"/>
              </a:solidFill>
              <a:latin typeface="Segoe UI Light" panose="020B0502040204020203" pitchFamily="34" charset="0"/>
              <a:cs typeface="Segoe UI Light" panose="020B0502040204020203" pitchFamily="34" charset="0"/>
            </a:endParaRPr>
          </a:p>
          <a:p>
            <a:pPr algn="ctr"/>
            <a:r>
              <a:rPr lang="en-US" b="1" dirty="0">
                <a:solidFill>
                  <a:schemeClr val="bg2"/>
                </a:solidFill>
                <a:latin typeface="Segoe UI Light" panose="020B0502040204020203" pitchFamily="34" charset="0"/>
                <a:cs typeface="Segoe UI Light" panose="020B0502040204020203" pitchFamily="34" charset="0"/>
              </a:rPr>
              <a:t>MOTIVATION BEHIND</a:t>
            </a:r>
          </a:p>
          <a:p>
            <a:pPr algn="ctr"/>
            <a:endParaRPr lang="en-US" b="1" dirty="0">
              <a:solidFill>
                <a:schemeClr val="bg2"/>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7FA61F27-3380-FD7C-A8D6-26CC3B5B82C6}"/>
              </a:ext>
            </a:extLst>
          </p:cNvPr>
          <p:cNvSpPr/>
          <p:nvPr/>
        </p:nvSpPr>
        <p:spPr>
          <a:xfrm>
            <a:off x="79083" y="2742021"/>
            <a:ext cx="3996813" cy="35317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gn="just">
              <a:lnSpc>
                <a:spcPct val="107000"/>
              </a:lnSpc>
              <a:spcBef>
                <a:spcPts val="0"/>
              </a:spcBef>
              <a:spcAft>
                <a:spcPts val="800"/>
              </a:spcAft>
            </a:pPr>
            <a:r>
              <a:rPr lang="en-US" b="1" i="0" dirty="0">
                <a:solidFill>
                  <a:srgbClr val="FF0000"/>
                </a:solidFill>
                <a:effectLst/>
                <a:latin typeface="Segoe UI Light" panose="020B0502040204020203" pitchFamily="34" charset="0"/>
                <a:cs typeface="Segoe UI Light" panose="020B0502040204020203" pitchFamily="34" charset="0"/>
              </a:rPr>
              <a:t>Fake news is a topic that has gained a lot of attention in the past few years, and for good reasons. As social media becomes widely accessible, it becomes easier to influence millions of people are spreading the misinformation. As humans, we often fail to recognize if the news we read is real or fake.</a:t>
            </a:r>
            <a:endParaRPr lang="en-US" b="1" dirty="0">
              <a:solidFill>
                <a:srgbClr val="FF0000"/>
              </a:solidFill>
              <a:effectLst/>
              <a:latin typeface="Segoe UI Light" panose="020B0502040204020203" pitchFamily="34" charset="0"/>
              <a:ea typeface="Calibri" panose="020F0502020204030204"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EF354A84-0A3A-6488-997A-A103A5DE8C90}"/>
              </a:ext>
            </a:extLst>
          </p:cNvPr>
          <p:cNvSpPr/>
          <p:nvPr/>
        </p:nvSpPr>
        <p:spPr>
          <a:xfrm>
            <a:off x="8195188" y="2742021"/>
            <a:ext cx="3917728" cy="35317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lnSpc>
                <a:spcPct val="107000"/>
              </a:lnSpc>
              <a:spcAft>
                <a:spcPts val="800"/>
              </a:spcAft>
            </a:pPr>
            <a:r>
              <a:rPr lang="en-IN" sz="18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Fake news has become one of the biggest problems of our age. It has serious impact on our online as well as offline discourse. One can even go as far as saying that, to date, fake news poses a clear and present danger to western democracy and stability of the society.</a:t>
            </a:r>
            <a:endParaRPr lang="en-IN" sz="18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endParaRPr lang="en-US" dirty="0">
              <a:solidFill>
                <a:srgbClr val="7030A0"/>
              </a:solidFill>
              <a:effectLst/>
              <a:latin typeface="Bahnschrift Light Condensed"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6962685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3" name="arrow.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5F9-A4BB-3CC8-E5D4-B6826CE47D4E}"/>
              </a:ext>
            </a:extLst>
          </p:cNvPr>
          <p:cNvSpPr>
            <a:spLocks noGrp="1"/>
          </p:cNvSpPr>
          <p:nvPr>
            <p:ph type="title"/>
          </p:nvPr>
        </p:nvSpPr>
        <p:spPr>
          <a:xfrm>
            <a:off x="188630" y="344129"/>
            <a:ext cx="11531422" cy="835742"/>
          </a:xfrm>
          <a:solidFill>
            <a:schemeClr val="bg1"/>
          </a:solidFill>
        </p:spPr>
        <p:txBody>
          <a:bodyPr>
            <a:normAutofit/>
          </a:bodyPr>
          <a:lstStyle/>
          <a:p>
            <a:r>
              <a:rPr lang="en-US" sz="4400" b="1" dirty="0">
                <a:solidFill>
                  <a:srgbClr val="C00000"/>
                </a:solidFill>
                <a:latin typeface="Bahnschrift Condensed" panose="020B0502040204020203" pitchFamily="34" charset="0"/>
              </a:rPr>
              <a:t>WHAT IS FAKE NEWS CLASSIFICATION?:</a:t>
            </a:r>
          </a:p>
        </p:txBody>
      </p:sp>
      <p:pic>
        <p:nvPicPr>
          <p:cNvPr id="9" name="Content Placeholder 8" descr="Bar chart with solid fill">
            <a:extLst>
              <a:ext uri="{FF2B5EF4-FFF2-40B4-BE49-F238E27FC236}">
                <a16:creationId xmlns:a16="http://schemas.microsoft.com/office/drawing/2014/main" id="{73EFB0B3-5D40-A147-5871-C68A600B422A}"/>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30788" y="3679031"/>
            <a:ext cx="914400" cy="914400"/>
          </a:xfrm>
          <a:solidFill>
            <a:schemeClr val="bg1"/>
          </a:solidFill>
        </p:spPr>
      </p:pic>
      <p:sp>
        <p:nvSpPr>
          <p:cNvPr id="10" name="Rectangle 9">
            <a:extLst>
              <a:ext uri="{FF2B5EF4-FFF2-40B4-BE49-F238E27FC236}">
                <a16:creationId xmlns:a16="http://schemas.microsoft.com/office/drawing/2014/main" id="{AD8B75E1-1927-09F7-820C-5B0230AE7DEA}"/>
              </a:ext>
            </a:extLst>
          </p:cNvPr>
          <p:cNvSpPr/>
          <p:nvPr/>
        </p:nvSpPr>
        <p:spPr>
          <a:xfrm>
            <a:off x="4871072" y="1903343"/>
            <a:ext cx="6710431" cy="3866322"/>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nSpc>
                <a:spcPts val="2400"/>
              </a:lnSpc>
              <a:spcBef>
                <a:spcPts val="2400"/>
              </a:spcBef>
            </a:pPr>
            <a:r>
              <a:rPr lang="en-IN" sz="1800" spc="-5" dirty="0">
                <a:solidFill>
                  <a:schemeClr val="accent2">
                    <a:lumMod val="75000"/>
                  </a:schemeClr>
                </a:solidFill>
                <a:effectLst/>
                <a:latin typeface="+mj-lt"/>
                <a:ea typeface="Times New Roman" panose="02020603050405020304" pitchFamily="18" charset="0"/>
              </a:rPr>
              <a:t>Fake news's simple meaning is to incorporate information that leads people to the wrong path. Nowadays fake news spreading like water and people share this information without verifying it. This is often done to further or impose certain ideas and is often achieved with political agendas.</a:t>
            </a:r>
            <a:endParaRPr lang="en-IN" sz="1800" dirty="0">
              <a:solidFill>
                <a:schemeClr val="accent2">
                  <a:lumMod val="75000"/>
                </a:schemeClr>
              </a:solidFill>
              <a:effectLst/>
              <a:latin typeface="+mj-lt"/>
              <a:ea typeface="Times New Roman" panose="02020603050405020304" pitchFamily="18" charset="0"/>
            </a:endParaRPr>
          </a:p>
          <a:p>
            <a:pPr>
              <a:lnSpc>
                <a:spcPts val="2400"/>
              </a:lnSpc>
              <a:spcBef>
                <a:spcPts val="2400"/>
              </a:spcBef>
            </a:pPr>
            <a:r>
              <a:rPr lang="en-IN" sz="1800" spc="-5" dirty="0">
                <a:solidFill>
                  <a:schemeClr val="accent2">
                    <a:lumMod val="75000"/>
                  </a:schemeClr>
                </a:solidFill>
                <a:effectLst/>
                <a:latin typeface="+mj-lt"/>
                <a:ea typeface="Times New Roman" panose="02020603050405020304" pitchFamily="18" charset="0"/>
              </a:rPr>
              <a:t>For media outlets, the ability to attract viewers to their websites is necessary to generate online advertising revenue. So it is necessary to detect fake news.</a:t>
            </a:r>
            <a:endParaRPr lang="en-IN" sz="1800" dirty="0">
              <a:solidFill>
                <a:schemeClr val="accent2">
                  <a:lumMod val="75000"/>
                </a:schemeClr>
              </a:solidFill>
              <a:effectLst/>
              <a:latin typeface="+mj-lt"/>
              <a:ea typeface="Times New Roman" panose="02020603050405020304" pitchFamily="18" charset="0"/>
            </a:endParaRPr>
          </a:p>
          <a:p>
            <a:pPr>
              <a:lnSpc>
                <a:spcPct val="107000"/>
              </a:lnSpc>
              <a:spcAft>
                <a:spcPts val="800"/>
              </a:spcAft>
            </a:pPr>
            <a:r>
              <a:rPr lang="en-IN" sz="1800" dirty="0">
                <a:solidFill>
                  <a:schemeClr val="accent2">
                    <a:lumMod val="75000"/>
                  </a:schemeClr>
                </a:solidFill>
                <a:effectLst/>
                <a:latin typeface="+mj-lt"/>
                <a:ea typeface="Calibri" panose="020F0502020204030204" pitchFamily="34" charset="0"/>
                <a:cs typeface="Times New Roman" panose="02020603050405020304" pitchFamily="18" charset="0"/>
              </a:rPr>
              <a:t> </a:t>
            </a:r>
          </a:p>
        </p:txBody>
      </p:sp>
      <p:pic>
        <p:nvPicPr>
          <p:cNvPr id="4" name="Picture 3">
            <a:extLst>
              <a:ext uri="{FF2B5EF4-FFF2-40B4-BE49-F238E27FC236}">
                <a16:creationId xmlns:a16="http://schemas.microsoft.com/office/drawing/2014/main" id="{57FF3EDB-6E7A-875A-E512-AA07D4C957E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18535" y="2130607"/>
            <a:ext cx="3810000" cy="341179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2019222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7" name="arrow.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5F9-A4BB-3CC8-E5D4-B6826CE47D4E}"/>
              </a:ext>
            </a:extLst>
          </p:cNvPr>
          <p:cNvSpPr>
            <a:spLocks noGrp="1"/>
          </p:cNvSpPr>
          <p:nvPr>
            <p:ph type="title"/>
          </p:nvPr>
        </p:nvSpPr>
        <p:spPr>
          <a:xfrm>
            <a:off x="78659" y="779206"/>
            <a:ext cx="10274709" cy="1022555"/>
          </a:xfrm>
          <a:noFill/>
        </p:spPr>
        <p:txBody>
          <a:bodyPr/>
          <a:lstStyle/>
          <a:p>
            <a:r>
              <a:rPr lang="en-US" sz="3200" b="1" dirty="0">
                <a:solidFill>
                  <a:schemeClr val="accent1">
                    <a:lumMod val="75000"/>
                  </a:schemeClr>
                </a:solidFill>
                <a:latin typeface="Arial" panose="020B0604020202020204" pitchFamily="34" charset="0"/>
                <a:cs typeface="Arial" panose="020B0604020202020204" pitchFamily="34" charset="0"/>
              </a:rPr>
              <a:t>What is the importance of </a:t>
            </a:r>
            <a:r>
              <a:rPr lang="en-US" sz="3200" b="1" dirty="0">
                <a:solidFill>
                  <a:schemeClr val="accent2"/>
                </a:solidFill>
                <a:latin typeface="Arial" panose="020B0604020202020204" pitchFamily="34" charset="0"/>
                <a:ea typeface="Calibri" panose="020F0502020204030204" pitchFamily="34" charset="0"/>
                <a:cs typeface="Arial" panose="020B0604020202020204" pitchFamily="34" charset="0"/>
                <a:sym typeface="Times New Roman"/>
              </a:rPr>
              <a:t>Fake news </a:t>
            </a:r>
            <a:r>
              <a:rPr lang="en-US" sz="3200" dirty="0">
                <a:solidFill>
                  <a:schemeClr val="accent2"/>
                </a:solidFill>
                <a:latin typeface="Arial" panose="020B0604020202020204" pitchFamily="34" charset="0"/>
                <a:ea typeface="Calibri" panose="020F0502020204030204" pitchFamily="34" charset="0"/>
                <a:cs typeface="Arial" panose="020B0604020202020204" pitchFamily="34" charset="0"/>
                <a:sym typeface="Times New Roman"/>
              </a:rPr>
              <a:t>Classification</a:t>
            </a:r>
            <a:r>
              <a:rPr lang="en-US" sz="3200" b="1" dirty="0">
                <a:solidFill>
                  <a:schemeClr val="accent1">
                    <a:lumMod val="75000"/>
                  </a:schemeClr>
                </a:solidFill>
                <a:latin typeface="Arial" panose="020B0604020202020204" pitchFamily="34" charset="0"/>
                <a:cs typeface="Arial" panose="020B0604020202020204" pitchFamily="34" charset="0"/>
              </a:rPr>
              <a:t>? </a:t>
            </a:r>
            <a:endParaRPr lang="en-US" sz="3200" b="1"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22A4D9C2-7387-8CAB-B3F3-8DE4AE4AFCDD}"/>
              </a:ext>
            </a:extLst>
          </p:cNvPr>
          <p:cNvSpPr>
            <a:spLocks noGrp="1"/>
          </p:cNvSpPr>
          <p:nvPr>
            <p:ph idx="1"/>
          </p:nvPr>
        </p:nvSpPr>
        <p:spPr>
          <a:xfrm>
            <a:off x="3785420" y="2192593"/>
            <a:ext cx="6764594" cy="3886201"/>
          </a:xfrm>
          <a:noFill/>
        </p:spPr>
        <p:txBody>
          <a:bodyPr>
            <a:normAutofit lnSpcReduction="10000"/>
          </a:bodyPr>
          <a:lstStyle/>
          <a:p>
            <a:pPr marL="0" indent="0" algn="just">
              <a:buNone/>
            </a:pPr>
            <a:endParaRPr lang="en-US" b="0" i="0" dirty="0">
              <a:solidFill>
                <a:schemeClr val="bg1"/>
              </a:solidFill>
              <a:effectLst/>
              <a:latin typeface="Bahnschrift Light Condensed" panose="020B0502040204020203" pitchFamily="34" charset="0"/>
            </a:endParaRPr>
          </a:p>
          <a:p>
            <a:pPr marL="0" indent="0" algn="just">
              <a:buNone/>
            </a:pPr>
            <a:r>
              <a:rPr lang="en-US" b="0" i="0" dirty="0">
                <a:solidFill>
                  <a:schemeClr val="bg1"/>
                </a:solidFill>
                <a:effectLst/>
                <a:latin typeface="Bahnschrift Light Condensed" panose="020B0502040204020203" pitchFamily="34" charset="0"/>
              </a:rPr>
              <a:t>Fake news refers to false reports or misinformation shared in the form of articles, images, or videos which are disguised as “real news” and aim to manipulate people’s opinions. Fake news is spread by social media users and hidden social bots which comment on, repost, and retweet such news items.</a:t>
            </a:r>
            <a:endParaRPr lang="en-US" dirty="0">
              <a:solidFill>
                <a:schemeClr val="bg1"/>
              </a:solidFill>
              <a:effectLst/>
              <a:latin typeface="Bahnschrift Light Condensed" panose="020B0502040204020203" pitchFamily="34" charset="0"/>
            </a:endParaRPr>
          </a:p>
          <a:p>
            <a:pPr marL="0" indent="0" algn="just">
              <a:buNone/>
            </a:pPr>
            <a:r>
              <a:rPr lang="en-US" b="0" i="0" dirty="0">
                <a:solidFill>
                  <a:schemeClr val="bg1"/>
                </a:solidFill>
                <a:effectLst/>
                <a:latin typeface="Bahnschrift Light Condensed" panose="020B0502040204020203" pitchFamily="34" charset="0"/>
              </a:rPr>
              <a:t>Fake news is mostly used to</a:t>
            </a:r>
            <a:r>
              <a:rPr lang="en-US" b="1" i="0" dirty="0">
                <a:solidFill>
                  <a:schemeClr val="bg1"/>
                </a:solidFill>
                <a:effectLst/>
                <a:latin typeface="Bahnschrift Light Condensed" panose="020B0502040204020203" pitchFamily="34" charset="0"/>
              </a:rPr>
              <a:t> manipulate public opinion for political or commercial gain</a:t>
            </a:r>
            <a:r>
              <a:rPr lang="en-US" b="0" i="0" dirty="0">
                <a:solidFill>
                  <a:schemeClr val="bg1"/>
                </a:solidFill>
                <a:effectLst/>
                <a:latin typeface="Bahnschrift Light Condensed" panose="020B0502040204020203" pitchFamily="34" charset="0"/>
              </a:rPr>
              <a:t>. But false reports are also regularly used as part of sensational headlines in the form of clickbait, which aims to attract people to click through to linked websites and generate advertising income.</a:t>
            </a:r>
            <a:endParaRPr lang="en-US" dirty="0">
              <a:solidFill>
                <a:schemeClr val="bg1"/>
              </a:solidFill>
              <a:latin typeface="Bahnschrift Light Condensed" panose="020B0502040204020203" pitchFamily="34" charset="0"/>
            </a:endParaRPr>
          </a:p>
        </p:txBody>
      </p:sp>
      <p:pic>
        <p:nvPicPr>
          <p:cNvPr id="5" name="Graphic 4" descr="Deciduous tree with solid fill">
            <a:extLst>
              <a:ext uri="{FF2B5EF4-FFF2-40B4-BE49-F238E27FC236}">
                <a16:creationId xmlns:a16="http://schemas.microsoft.com/office/drawing/2014/main" id="{A930C368-8A4D-D040-7D26-643BB037B9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105" y="2350442"/>
            <a:ext cx="3041160" cy="3519950"/>
          </a:xfrm>
          <a:prstGeom prst="rect">
            <a:avLst/>
          </a:prstGeom>
        </p:spPr>
      </p:pic>
    </p:spTree>
    <p:extLst>
      <p:ext uri="{BB962C8B-B14F-4D97-AF65-F5344CB8AC3E}">
        <p14:creationId xmlns:p14="http://schemas.microsoft.com/office/powerpoint/2010/main" val="386073714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0D2B-C799-EEB4-924D-B5567B39032A}"/>
              </a:ext>
            </a:extLst>
          </p:cNvPr>
          <p:cNvSpPr>
            <a:spLocks noGrp="1"/>
          </p:cNvSpPr>
          <p:nvPr>
            <p:ph type="title"/>
          </p:nvPr>
        </p:nvSpPr>
        <p:spPr>
          <a:xfrm>
            <a:off x="576471" y="983973"/>
            <a:ext cx="9730407" cy="766169"/>
          </a:xfrm>
          <a:noFill/>
        </p:spPr>
        <p:txBody>
          <a:bodyPr>
            <a:normAutofit/>
          </a:bodyPr>
          <a:lstStyle/>
          <a:p>
            <a:pPr algn="ctr"/>
            <a:r>
              <a:rPr lang="en" sz="4000" b="1" dirty="0">
                <a:solidFill>
                  <a:srgbClr val="FF0000"/>
                </a:solidFill>
                <a:latin typeface="Bahnschrift Condensed" panose="020B0502040204020203" pitchFamily="34" charset="0"/>
              </a:rPr>
              <a:t>EXPLORATORY DATA ANALYSIS :</a:t>
            </a:r>
            <a:endParaRPr lang="en-US" sz="4000" b="1" dirty="0">
              <a:solidFill>
                <a:srgbClr val="FF0000"/>
              </a:solidFill>
              <a:latin typeface="Bahnschrift Condensed" panose="020B0502040204020203" pitchFamily="34" charset="0"/>
            </a:endParaRPr>
          </a:p>
        </p:txBody>
      </p:sp>
      <p:pic>
        <p:nvPicPr>
          <p:cNvPr id="5" name="Content Placeholder 4" descr="Child writing on a notebook">
            <a:extLst>
              <a:ext uri="{FF2B5EF4-FFF2-40B4-BE49-F238E27FC236}">
                <a16:creationId xmlns:a16="http://schemas.microsoft.com/office/drawing/2014/main" id="{04593C38-5B72-5C82-F3AB-ABEE5D18CC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37987" y="2078481"/>
            <a:ext cx="4188542" cy="4340272"/>
          </a:xfrm>
          <a:prstGeom prst="rect">
            <a:avLst/>
          </a:prstGeom>
          <a:ln>
            <a:noFill/>
          </a:ln>
          <a:effectLst>
            <a:softEdge rad="112500"/>
          </a:effectLst>
        </p:spPr>
      </p:pic>
      <p:sp>
        <p:nvSpPr>
          <p:cNvPr id="6" name="Rectangle 5">
            <a:extLst>
              <a:ext uri="{FF2B5EF4-FFF2-40B4-BE49-F238E27FC236}">
                <a16:creationId xmlns:a16="http://schemas.microsoft.com/office/drawing/2014/main" id="{379B4DF3-629D-8D7A-D02A-737AA90DCB4F}"/>
              </a:ext>
            </a:extLst>
          </p:cNvPr>
          <p:cNvSpPr/>
          <p:nvPr/>
        </p:nvSpPr>
        <p:spPr>
          <a:xfrm>
            <a:off x="576471" y="2078482"/>
            <a:ext cx="6907694" cy="4617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04800" algn="just" rtl="0">
              <a:spcBef>
                <a:spcPts val="0"/>
              </a:spcBef>
              <a:spcAft>
                <a:spcPts val="0"/>
              </a:spcAft>
              <a:buSzPts val="1200"/>
              <a:buChar char="➔"/>
            </a:pPr>
            <a:r>
              <a:rPr lang="en-US" dirty="0">
                <a:solidFill>
                  <a:schemeClr val="bg2"/>
                </a:solidFill>
                <a:latin typeface="Bahnschrift Light Condensed" panose="020B0502040204020203" pitchFamily="34" charset="0"/>
                <a:ea typeface="Cascadia Code" panose="020B0609020000020004" pitchFamily="49" charset="0"/>
                <a:cs typeface="Cascadia Code" panose="020B0609020000020004" pitchFamily="49" charset="0"/>
              </a:rPr>
              <a:t>As a first step I have imported required basic libraries along with natural language processing libraries,  and imported the train which were in csv format and </a:t>
            </a:r>
            <a:r>
              <a:rPr lang="en-US" dirty="0" err="1">
                <a:solidFill>
                  <a:schemeClr val="bg2"/>
                </a:solidFill>
                <a:latin typeface="Bahnschrift Light Condensed" panose="020B0502040204020203" pitchFamily="34" charset="0"/>
                <a:ea typeface="Cascadia Code" panose="020B0609020000020004" pitchFamily="49" charset="0"/>
                <a:cs typeface="Cascadia Code" panose="020B0609020000020004" pitchFamily="49" charset="0"/>
              </a:rPr>
              <a:t>concated</a:t>
            </a:r>
            <a:r>
              <a:rPr lang="en-US" dirty="0">
                <a:solidFill>
                  <a:schemeClr val="bg2"/>
                </a:solidFill>
                <a:latin typeface="Bahnschrift Light Condensed" panose="020B0502040204020203" pitchFamily="34" charset="0"/>
                <a:ea typeface="Cascadia Code" panose="020B0609020000020004" pitchFamily="49" charset="0"/>
                <a:cs typeface="Cascadia Code" panose="020B0609020000020004" pitchFamily="49" charset="0"/>
              </a:rPr>
              <a:t> the data based on ignoring index.</a:t>
            </a:r>
          </a:p>
          <a:p>
            <a:pPr marL="457200" lvl="0" indent="-304800" algn="just" rtl="0">
              <a:spcBef>
                <a:spcPts val="1600"/>
              </a:spcBef>
              <a:spcAft>
                <a:spcPts val="0"/>
              </a:spcAft>
              <a:buSzPts val="1200"/>
              <a:buChar char="➔"/>
            </a:pPr>
            <a:r>
              <a:rPr lang="en-US" dirty="0">
                <a:solidFill>
                  <a:schemeClr val="bg2"/>
                </a:solidFill>
                <a:latin typeface="Bahnschrift Light Condensed" panose="020B0502040204020203" pitchFamily="34" charset="0"/>
                <a:ea typeface="Cascadia Code" panose="020B0609020000020004" pitchFamily="49" charset="0"/>
                <a:cs typeface="Cascadia Code" panose="020B0609020000020004" pitchFamily="49" charset="0"/>
              </a:rPr>
              <a:t>Then I did all the  statistical analysis of the data set and  checked the shape, size and uniqueness (unique value) of each column.</a:t>
            </a:r>
          </a:p>
          <a:p>
            <a:pPr marL="457200" lvl="0" indent="-304800" algn="just" rtl="0">
              <a:spcBef>
                <a:spcPts val="1600"/>
              </a:spcBef>
              <a:spcAft>
                <a:spcPts val="0"/>
              </a:spcAft>
              <a:buSzPts val="1200"/>
              <a:buChar char="➔"/>
            </a:pPr>
            <a:r>
              <a:rPr lang="en-US" dirty="0">
                <a:solidFill>
                  <a:schemeClr val="bg2"/>
                </a:solidFill>
                <a:latin typeface="Bahnschrift Light Condensed" panose="020B0502040204020203" pitchFamily="34" charset="0"/>
                <a:ea typeface="Cascadia Code" panose="020B0609020000020004" pitchFamily="49" charset="0"/>
                <a:cs typeface="Cascadia Code" panose="020B0609020000020004" pitchFamily="49" charset="0"/>
              </a:rPr>
              <a:t>The data types were checked, along with the value counts Followed by visualization done on the date column and Text column.</a:t>
            </a:r>
          </a:p>
          <a:p>
            <a:pPr marL="457200" lvl="0" indent="-304800" algn="just" rtl="0">
              <a:spcBef>
                <a:spcPts val="1600"/>
              </a:spcBef>
              <a:spcAft>
                <a:spcPts val="0"/>
              </a:spcAft>
              <a:buSzPts val="1200"/>
              <a:buChar char="➔"/>
            </a:pPr>
            <a:r>
              <a:rPr lang="en-US" dirty="0">
                <a:solidFill>
                  <a:schemeClr val="bg2"/>
                </a:solidFill>
                <a:latin typeface="Bahnschrift Light Condensed" panose="020B0502040204020203" pitchFamily="34" charset="0"/>
                <a:ea typeface="Cascadia Code" panose="020B0609020000020004" pitchFamily="49" charset="0"/>
                <a:cs typeface="Cascadia Code" panose="020B0609020000020004" pitchFamily="49" charset="0"/>
              </a:rPr>
              <a:t>Duplicated rows were checked, and found 209 rows to be duplicated.</a:t>
            </a:r>
          </a:p>
          <a:p>
            <a:pPr marL="457200" lvl="0" indent="-304800" algn="just" rtl="0">
              <a:spcBef>
                <a:spcPts val="1600"/>
              </a:spcBef>
              <a:spcAft>
                <a:spcPts val="0"/>
              </a:spcAft>
              <a:buSzPts val="1200"/>
              <a:buChar char="➔"/>
            </a:pPr>
            <a:r>
              <a:rPr lang="en-US" dirty="0">
                <a:solidFill>
                  <a:schemeClr val="bg2"/>
                </a:solidFill>
                <a:latin typeface="Bahnschrift Light Condensed" panose="020B0502040204020203" pitchFamily="34" charset="0"/>
                <a:ea typeface="Cascadia Code" panose="020B0609020000020004" pitchFamily="49" charset="0"/>
                <a:cs typeface="Cascadia Code" panose="020B0609020000020004" pitchFamily="49" charset="0"/>
              </a:rPr>
              <a:t>Null values were checked and we calculated the missing percentage of the datasets of each columns. </a:t>
            </a:r>
          </a:p>
          <a:p>
            <a:pPr marL="457200" lvl="0" indent="-304800" algn="just" rtl="0">
              <a:spcBef>
                <a:spcPts val="1600"/>
              </a:spcBef>
              <a:spcAft>
                <a:spcPts val="0"/>
              </a:spcAft>
              <a:buSzPts val="1200"/>
              <a:buChar char="➔"/>
            </a:pPr>
            <a:r>
              <a:rPr lang="en-US" dirty="0">
                <a:solidFill>
                  <a:schemeClr val="bg2"/>
                </a:solidFill>
                <a:latin typeface="Bahnschrift Light Condensed" panose="020B0502040204020203" pitchFamily="34" charset="0"/>
                <a:ea typeface="Cascadia Code" panose="020B0609020000020004" pitchFamily="49" charset="0"/>
                <a:cs typeface="Cascadia Code" panose="020B0609020000020004" pitchFamily="49" charset="0"/>
              </a:rPr>
              <a:t>Finally visualization were performed on the missing data.</a:t>
            </a:r>
          </a:p>
          <a:p>
            <a:pPr algn="just"/>
            <a:endParaRPr lang="en-US" dirty="0">
              <a:solidFill>
                <a:schemeClr val="bg2"/>
              </a:solidFill>
              <a:latin typeface="Bahnschrift Light Condensed" panose="020B0502040204020203" pitchFamily="34"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2608333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0D2B-C799-EEB4-924D-B5567B39032A}"/>
              </a:ext>
            </a:extLst>
          </p:cNvPr>
          <p:cNvSpPr>
            <a:spLocks noGrp="1"/>
          </p:cNvSpPr>
          <p:nvPr>
            <p:ph type="title"/>
          </p:nvPr>
        </p:nvSpPr>
        <p:spPr>
          <a:xfrm>
            <a:off x="1715293" y="815009"/>
            <a:ext cx="8661159" cy="914400"/>
          </a:xfrm>
        </p:spPr>
        <p:txBody>
          <a:bodyPr>
            <a:normAutofit/>
          </a:bodyPr>
          <a:lstStyle/>
          <a:p>
            <a:pPr algn="ctr"/>
            <a:r>
              <a:rPr lang="en" b="1" dirty="0">
                <a:solidFill>
                  <a:srgbClr val="FF0000"/>
                </a:solidFill>
                <a:latin typeface="Bahnschrift Condensed" panose="020B0502040204020203" pitchFamily="34" charset="0"/>
              </a:rPr>
              <a:t>EXPLORATORY DATA ANALYSIS :</a:t>
            </a:r>
            <a:endParaRPr lang="en-US" b="1" dirty="0">
              <a:solidFill>
                <a:srgbClr val="FF0000"/>
              </a:solidFill>
              <a:latin typeface="Bahnschrift Condensed" panose="020B0502040204020203" pitchFamily="34" charset="0"/>
            </a:endParaRPr>
          </a:p>
        </p:txBody>
      </p:sp>
      <p:pic>
        <p:nvPicPr>
          <p:cNvPr id="5" name="Content Placeholder 4" descr="Child writing on a notebook">
            <a:extLst>
              <a:ext uri="{FF2B5EF4-FFF2-40B4-BE49-F238E27FC236}">
                <a16:creationId xmlns:a16="http://schemas.microsoft.com/office/drawing/2014/main" id="{04593C38-5B72-5C82-F3AB-ABEE5D18CC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66039" y="2356464"/>
            <a:ext cx="4498576" cy="3598863"/>
          </a:xfrm>
          <a:prstGeom prst="rect">
            <a:avLst/>
          </a:prstGeom>
          <a:ln>
            <a:noFill/>
          </a:ln>
          <a:effectLst>
            <a:softEdge rad="112500"/>
          </a:effectLst>
        </p:spPr>
      </p:pic>
      <p:sp>
        <p:nvSpPr>
          <p:cNvPr id="6" name="Rectangle 5">
            <a:extLst>
              <a:ext uri="{FF2B5EF4-FFF2-40B4-BE49-F238E27FC236}">
                <a16:creationId xmlns:a16="http://schemas.microsoft.com/office/drawing/2014/main" id="{379B4DF3-629D-8D7A-D02A-737AA90DCB4F}"/>
              </a:ext>
            </a:extLst>
          </p:cNvPr>
          <p:cNvSpPr/>
          <p:nvPr/>
        </p:nvSpPr>
        <p:spPr>
          <a:xfrm>
            <a:off x="427385" y="2097157"/>
            <a:ext cx="6748669" cy="43235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Exploratory data Analysis was performed on the basis of univariate analysis, bivariate analysis, Multivariate Analysis.</a:t>
            </a: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To understand the classification of Fake News and Real News. We calculated the length of texts, length of words, length of sentences.</a:t>
            </a: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We have used replace method and renamed None-Fake News as 0 and  Fake News as 1.</a:t>
            </a:r>
          </a:p>
          <a:p>
            <a:pPr marL="152400" lvl="0" algn="l" rtl="0">
              <a:spcBef>
                <a:spcPts val="0"/>
              </a:spcBef>
              <a:spcAft>
                <a:spcPts val="0"/>
              </a:spcAft>
              <a:buSzPts val="1200"/>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Visualization were performed by using count-plot, bar-plot, hist-plot.</a:t>
            </a: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Pearson Correlation was used in multivariate graph</a:t>
            </a: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Descriptive and  Correlation was checked for the same and found high correlation with words and sentences</a:t>
            </a:r>
          </a:p>
        </p:txBody>
      </p:sp>
    </p:spTree>
    <p:extLst>
      <p:ext uri="{BB962C8B-B14F-4D97-AF65-F5344CB8AC3E}">
        <p14:creationId xmlns:p14="http://schemas.microsoft.com/office/powerpoint/2010/main" val="1106853735"/>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theme/theme1.xml><?xml version="1.0" encoding="utf-8"?>
<a:theme xmlns:a="http://schemas.openxmlformats.org/drawingml/2006/main" name="Berli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docProps/app.xml><?xml version="1.0" encoding="utf-8"?>
<Properties xmlns="http://schemas.openxmlformats.org/officeDocument/2006/extended-properties" xmlns:vt="http://schemas.openxmlformats.org/officeDocument/2006/docPropsVTypes">
  <Template>Berlin</Template>
  <TotalTime>1481</TotalTime>
  <Words>1998</Words>
  <Application>Microsoft Office PowerPoint</Application>
  <PresentationFormat>Widescreen</PresentationFormat>
  <Paragraphs>185</Paragraphs>
  <Slides>40</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40</vt:i4>
      </vt:variant>
    </vt:vector>
  </HeadingPairs>
  <TitlesOfParts>
    <vt:vector size="56" baseType="lpstr">
      <vt:lpstr>Arial</vt:lpstr>
      <vt:lpstr>Arial Narrow</vt:lpstr>
      <vt:lpstr>Bahnschrift Condensed</vt:lpstr>
      <vt:lpstr>Bahnschrift Light Condensed</vt:lpstr>
      <vt:lpstr>Bahnschrift Light SemiCondensed</vt:lpstr>
      <vt:lpstr>Bahnschrift SemiBold Condensed</vt:lpstr>
      <vt:lpstr>Bahnschrift SemiBold SemiConden</vt:lpstr>
      <vt:lpstr>Bahnschrift SemiCondensed</vt:lpstr>
      <vt:lpstr>Calibri</vt:lpstr>
      <vt:lpstr>Candara Light</vt:lpstr>
      <vt:lpstr>Segoe UI Light</vt:lpstr>
      <vt:lpstr>Sitka Display</vt:lpstr>
      <vt:lpstr>Times New Roman</vt:lpstr>
      <vt:lpstr>Trebuchet MS</vt:lpstr>
      <vt:lpstr>Wingdings</vt:lpstr>
      <vt:lpstr>Berlin</vt:lpstr>
      <vt:lpstr>FAKE NEWS CLASSIFICATION</vt:lpstr>
      <vt:lpstr>INDEX</vt:lpstr>
      <vt:lpstr>OVER VIEW FOR PREDICTION</vt:lpstr>
      <vt:lpstr>PROBLEM STATEMENT</vt:lpstr>
      <vt:lpstr>UNDERSTANDING PROBLEM</vt:lpstr>
      <vt:lpstr>WHAT IS FAKE NEWS CLASSIFICATION?:</vt:lpstr>
      <vt:lpstr>What is the importance of Fake news Classification? </vt:lpstr>
      <vt:lpstr>EXPLORATORY DATA ANALYSIS :</vt:lpstr>
      <vt:lpstr>EXPLORATORY DATA ANALYSIS :</vt:lpstr>
      <vt:lpstr>EXPLORATORY DATA ANALYSIS :</vt:lpstr>
      <vt:lpstr>EXPLORATORY DATA ANALYSIS :</vt:lpstr>
      <vt:lpstr>PowerPoint Presentation</vt:lpstr>
      <vt:lpstr>PowerPoint Presentation</vt:lpstr>
      <vt:lpstr>PowerPoint Presentation</vt:lpstr>
      <vt:lpstr>PowerPoint Presentation</vt:lpstr>
      <vt:lpstr>FEW VISUALIZATION </vt:lpstr>
      <vt:lpstr>Observation:</vt:lpstr>
      <vt:lpstr>PowerPoint Presentation</vt:lpstr>
      <vt:lpstr>PowerPoint Presentation</vt:lpstr>
      <vt:lpstr>DATA ANALYSIS:</vt:lpstr>
      <vt:lpstr>STEPS INVOLVED</vt:lpstr>
      <vt:lpstr>ALGORITHMS I HAVE USED IN MY PROJECT:</vt:lpstr>
      <vt:lpstr>NAÏVE BASE MODELS WITH THEIR PERFORMANCE</vt:lpstr>
      <vt:lpstr>NAÏVE BASE MODELS WITH THEIR PERFORMANCE:</vt:lpstr>
      <vt:lpstr>NAÏVE BASE MODELS WITH THEIR PERFORMANCE:</vt:lpstr>
      <vt:lpstr>DIFFERENT MODELS WITH THEIR PERFORMANCE:</vt:lpstr>
      <vt:lpstr>DIFFERENT MODELS WITH THEIR PERFORMANCE:</vt:lpstr>
      <vt:lpstr>DIFFERENT MODELS WITH THEIR PERFORMANCE:</vt:lpstr>
      <vt:lpstr>DIFFERENT MODELS WITH THEIR PERFORMANCE:</vt:lpstr>
      <vt:lpstr>DIFFERENT MODELS WITH THEIR PERFORMANCE:</vt:lpstr>
      <vt:lpstr>DIFFERENT MODELS WITH THEIR PERFORMANCE:</vt:lpstr>
      <vt:lpstr>USING THE BEST PARAMETS: HYPER PARAMETER</vt:lpstr>
      <vt:lpstr>LOGISTIC REGRESSION : HYPER PARAMETER</vt:lpstr>
      <vt:lpstr>RANDOM FOREST : HYPER PARAMETER</vt:lpstr>
      <vt:lpstr>AOC_ROC GRAPH</vt:lpstr>
      <vt:lpstr>MODEL SAVING:</vt:lpstr>
      <vt:lpstr>Prediction on Test Data AFTER SAVING:</vt:lpstr>
      <vt:lpstr>CONCLUSION:</vt:lpstr>
      <vt:lpstr>Final Conclusion </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PRICE PREDICTION</dc:title>
  <dc:creator>Abhijit Sarkar</dc:creator>
  <cp:lastModifiedBy>Abhijit Sarkar</cp:lastModifiedBy>
  <cp:revision>5</cp:revision>
  <dcterms:created xsi:type="dcterms:W3CDTF">2022-11-04T05:46:18Z</dcterms:created>
  <dcterms:modified xsi:type="dcterms:W3CDTF">2023-01-06T13:13:27Z</dcterms:modified>
</cp:coreProperties>
</file>